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7490400" cy="25146000"/>
  <p:notesSz cx="9296400" cy="7010400"/>
  <p:defaultTextStyle>
    <a:defPPr>
      <a:defRPr lang="en-US"/>
    </a:defPPr>
    <a:lvl1pPr algn="l" rtl="0" fontAlgn="base">
      <a:spcBef>
        <a:spcPct val="0"/>
      </a:spcBef>
      <a:spcAft>
        <a:spcPct val="0"/>
      </a:spcAft>
      <a:defRPr sz="1500" kern="1200">
        <a:solidFill>
          <a:schemeClr val="tx1"/>
        </a:solidFill>
        <a:latin typeface="Arial" charset="0"/>
        <a:ea typeface="+mn-ea"/>
        <a:cs typeface="Arial" charset="0"/>
      </a:defRPr>
    </a:lvl1pPr>
    <a:lvl2pPr marL="355564" algn="l" rtl="0" fontAlgn="base">
      <a:spcBef>
        <a:spcPct val="0"/>
      </a:spcBef>
      <a:spcAft>
        <a:spcPct val="0"/>
      </a:spcAft>
      <a:defRPr sz="1500" kern="1200">
        <a:solidFill>
          <a:schemeClr val="tx1"/>
        </a:solidFill>
        <a:latin typeface="Arial" charset="0"/>
        <a:ea typeface="+mn-ea"/>
        <a:cs typeface="Arial" charset="0"/>
      </a:defRPr>
    </a:lvl2pPr>
    <a:lvl3pPr marL="711129" algn="l" rtl="0" fontAlgn="base">
      <a:spcBef>
        <a:spcPct val="0"/>
      </a:spcBef>
      <a:spcAft>
        <a:spcPct val="0"/>
      </a:spcAft>
      <a:defRPr sz="1500" kern="1200">
        <a:solidFill>
          <a:schemeClr val="tx1"/>
        </a:solidFill>
        <a:latin typeface="Arial" charset="0"/>
        <a:ea typeface="+mn-ea"/>
        <a:cs typeface="Arial" charset="0"/>
      </a:defRPr>
    </a:lvl3pPr>
    <a:lvl4pPr marL="1066693" algn="l" rtl="0" fontAlgn="base">
      <a:spcBef>
        <a:spcPct val="0"/>
      </a:spcBef>
      <a:spcAft>
        <a:spcPct val="0"/>
      </a:spcAft>
      <a:defRPr sz="1500" kern="1200">
        <a:solidFill>
          <a:schemeClr val="tx1"/>
        </a:solidFill>
        <a:latin typeface="Arial" charset="0"/>
        <a:ea typeface="+mn-ea"/>
        <a:cs typeface="Arial" charset="0"/>
      </a:defRPr>
    </a:lvl4pPr>
    <a:lvl5pPr marL="1422258" algn="l" rtl="0" fontAlgn="base">
      <a:spcBef>
        <a:spcPct val="0"/>
      </a:spcBef>
      <a:spcAft>
        <a:spcPct val="0"/>
      </a:spcAft>
      <a:defRPr sz="1500" kern="1200">
        <a:solidFill>
          <a:schemeClr val="tx1"/>
        </a:solidFill>
        <a:latin typeface="Arial" charset="0"/>
        <a:ea typeface="+mn-ea"/>
        <a:cs typeface="Arial" charset="0"/>
      </a:defRPr>
    </a:lvl5pPr>
    <a:lvl6pPr marL="1777822" algn="l" defTabSz="711129" rtl="0" eaLnBrk="1" latinLnBrk="0" hangingPunct="1">
      <a:defRPr sz="1500" kern="1200">
        <a:solidFill>
          <a:schemeClr val="tx1"/>
        </a:solidFill>
        <a:latin typeface="Arial" charset="0"/>
        <a:ea typeface="+mn-ea"/>
        <a:cs typeface="Arial" charset="0"/>
      </a:defRPr>
    </a:lvl6pPr>
    <a:lvl7pPr marL="2133387" algn="l" defTabSz="711129" rtl="0" eaLnBrk="1" latinLnBrk="0" hangingPunct="1">
      <a:defRPr sz="1500" kern="1200">
        <a:solidFill>
          <a:schemeClr val="tx1"/>
        </a:solidFill>
        <a:latin typeface="Arial" charset="0"/>
        <a:ea typeface="+mn-ea"/>
        <a:cs typeface="Arial" charset="0"/>
      </a:defRPr>
    </a:lvl7pPr>
    <a:lvl8pPr marL="2488951" algn="l" defTabSz="711129" rtl="0" eaLnBrk="1" latinLnBrk="0" hangingPunct="1">
      <a:defRPr sz="1500" kern="1200">
        <a:solidFill>
          <a:schemeClr val="tx1"/>
        </a:solidFill>
        <a:latin typeface="Arial" charset="0"/>
        <a:ea typeface="+mn-ea"/>
        <a:cs typeface="Arial" charset="0"/>
      </a:defRPr>
    </a:lvl8pPr>
    <a:lvl9pPr marL="2844516" algn="l" defTabSz="711129" rtl="0" eaLnBrk="1" latinLnBrk="0" hangingPunct="1">
      <a:defRPr sz="15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Untitled Section" id="{ACE805AD-1B23-48EB-853F-1187825F3194}">
          <p14:sldIdLst>
            <p14:sldId id="256"/>
          </p14:sldIdLst>
        </p14:section>
      </p14:sectionLst>
    </p:ext>
    <p:ext uri="{EFAFB233-063F-42B5-8137-9DF3F51BA10A}">
      <p15:sldGuideLst xmlns:p15="http://schemas.microsoft.com/office/powerpoint/2012/main">
        <p15:guide id="1" orient="horz" pos="7920">
          <p15:clr>
            <a:srgbClr val="A4A3A4"/>
          </p15:clr>
        </p15:guide>
        <p15:guide id="2" pos="118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D779"/>
    <a:srgbClr val="5972F1"/>
    <a:srgbClr val="FFFFCC"/>
    <a:srgbClr val="8080FF"/>
    <a:srgbClr val="9999FF"/>
    <a:srgbClr val="6AB6B4"/>
    <a:srgbClr val="4E9C9C"/>
    <a:srgbClr val="800000"/>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6994" autoAdjust="0"/>
    <p:restoredTop sz="94660"/>
  </p:normalViewPr>
  <p:slideViewPr>
    <p:cSldViewPr>
      <p:cViewPr>
        <p:scale>
          <a:sx n="40" d="100"/>
          <a:sy n="40" d="100"/>
        </p:scale>
        <p:origin x="-6460" y="-1832"/>
      </p:cViewPr>
      <p:guideLst>
        <p:guide orient="horz" pos="7920"/>
        <p:guide pos="1180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029075" cy="350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cs typeface="+mn-cs"/>
              </a:defRPr>
            </a:lvl1pPr>
          </a:lstStyle>
          <a:p>
            <a:pPr>
              <a:defRPr/>
            </a:pPr>
            <a:endParaRPr lang="en-US" dirty="0"/>
          </a:p>
        </p:txBody>
      </p:sp>
      <p:sp>
        <p:nvSpPr>
          <p:cNvPr id="7171" name="Rectangle 3"/>
          <p:cNvSpPr>
            <a:spLocks noGrp="1" noChangeArrowheads="1"/>
          </p:cNvSpPr>
          <p:nvPr>
            <p:ph type="dt" sz="quarter" idx="1"/>
          </p:nvPr>
        </p:nvSpPr>
        <p:spPr bwMode="auto">
          <a:xfrm>
            <a:off x="5265738" y="0"/>
            <a:ext cx="4029075" cy="350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dirty="0"/>
          </a:p>
        </p:txBody>
      </p:sp>
      <p:sp>
        <p:nvSpPr>
          <p:cNvPr id="7172" name="Rectangle 4"/>
          <p:cNvSpPr>
            <a:spLocks noGrp="1" noChangeArrowheads="1"/>
          </p:cNvSpPr>
          <p:nvPr>
            <p:ph type="ftr" sz="quarter" idx="2"/>
          </p:nvPr>
        </p:nvSpPr>
        <p:spPr bwMode="auto">
          <a:xfrm>
            <a:off x="0" y="6657975"/>
            <a:ext cx="40290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cs typeface="+mn-cs"/>
              </a:defRPr>
            </a:lvl1pPr>
          </a:lstStyle>
          <a:p>
            <a:pPr>
              <a:defRPr/>
            </a:pPr>
            <a:endParaRPr lang="en-US" dirty="0"/>
          </a:p>
        </p:txBody>
      </p:sp>
      <p:sp>
        <p:nvSpPr>
          <p:cNvPr id="7173" name="Rectangle 5"/>
          <p:cNvSpPr>
            <a:spLocks noGrp="1" noChangeArrowheads="1"/>
          </p:cNvSpPr>
          <p:nvPr>
            <p:ph type="sldNum" sz="quarter" idx="3"/>
          </p:nvPr>
        </p:nvSpPr>
        <p:spPr bwMode="auto">
          <a:xfrm>
            <a:off x="5265738" y="6657975"/>
            <a:ext cx="40290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BF0345C2-26FC-446F-94C7-EE1E4479A799}" type="slidenum">
              <a:rPr lang="en-US"/>
              <a:pPr>
                <a:defRPr/>
              </a:pPr>
              <a:t>‹#›</a:t>
            </a:fld>
            <a:endParaRPr lang="en-US" dirty="0"/>
          </a:p>
        </p:txBody>
      </p:sp>
    </p:spTree>
    <p:extLst>
      <p:ext uri="{BB962C8B-B14F-4D97-AF65-F5344CB8AC3E}">
        <p14:creationId xmlns:p14="http://schemas.microsoft.com/office/powerpoint/2010/main" val="1311357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29075" cy="350838"/>
          </a:xfrm>
          <a:prstGeom prst="rect">
            <a:avLst/>
          </a:prstGeom>
          <a:noFill/>
          <a:ln w="9525">
            <a:noFill/>
            <a:miter lim="800000"/>
            <a:headEnd/>
            <a:tailEnd/>
          </a:ln>
          <a:effectLst/>
        </p:spPr>
        <p:txBody>
          <a:bodyPr vert="horz" wrap="square" lIns="92601" tIns="46301" rIns="92601" bIns="46301" numCol="1" anchor="t" anchorCtr="0" compatLnSpc="1">
            <a:prstTxWarp prst="textNoShape">
              <a:avLst/>
            </a:prstTxWarp>
          </a:bodyPr>
          <a:lstStyle>
            <a:lvl1pPr algn="l" defTabSz="925513">
              <a:defRPr sz="1200">
                <a:cs typeface="+mn-cs"/>
              </a:defRPr>
            </a:lvl1pPr>
          </a:lstStyle>
          <a:p>
            <a:pPr>
              <a:defRPr/>
            </a:pPr>
            <a:endParaRPr lang="en-US" dirty="0"/>
          </a:p>
        </p:txBody>
      </p:sp>
      <p:sp>
        <p:nvSpPr>
          <p:cNvPr id="4099" name="Rectangle 3"/>
          <p:cNvSpPr>
            <a:spLocks noGrp="1" noChangeArrowheads="1"/>
          </p:cNvSpPr>
          <p:nvPr>
            <p:ph type="dt" idx="1"/>
          </p:nvPr>
        </p:nvSpPr>
        <p:spPr bwMode="auto">
          <a:xfrm>
            <a:off x="5265738" y="0"/>
            <a:ext cx="4029075" cy="350838"/>
          </a:xfrm>
          <a:prstGeom prst="rect">
            <a:avLst/>
          </a:prstGeom>
          <a:noFill/>
          <a:ln w="9525">
            <a:noFill/>
            <a:miter lim="800000"/>
            <a:headEnd/>
            <a:tailEnd/>
          </a:ln>
          <a:effectLst/>
        </p:spPr>
        <p:txBody>
          <a:bodyPr vert="horz" wrap="square" lIns="92601" tIns="46301" rIns="92601" bIns="46301" numCol="1" anchor="t" anchorCtr="0" compatLnSpc="1">
            <a:prstTxWarp prst="textNoShape">
              <a:avLst/>
            </a:prstTxWarp>
          </a:bodyPr>
          <a:lstStyle>
            <a:lvl1pPr algn="r" defTabSz="925513">
              <a:defRPr sz="1200">
                <a:cs typeface="+mn-cs"/>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2689225" y="525463"/>
            <a:ext cx="3917950" cy="26289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0275" y="3330575"/>
            <a:ext cx="7437438" cy="3154363"/>
          </a:xfrm>
          <a:prstGeom prst="rect">
            <a:avLst/>
          </a:prstGeom>
          <a:noFill/>
          <a:ln w="9525">
            <a:noFill/>
            <a:miter lim="800000"/>
            <a:headEnd/>
            <a:tailEnd/>
          </a:ln>
          <a:effectLst/>
        </p:spPr>
        <p:txBody>
          <a:bodyPr vert="horz" wrap="square" lIns="92601" tIns="46301" rIns="92601" bIns="4630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6657975"/>
            <a:ext cx="4029075" cy="350838"/>
          </a:xfrm>
          <a:prstGeom prst="rect">
            <a:avLst/>
          </a:prstGeom>
          <a:noFill/>
          <a:ln w="9525">
            <a:noFill/>
            <a:miter lim="800000"/>
            <a:headEnd/>
            <a:tailEnd/>
          </a:ln>
          <a:effectLst/>
        </p:spPr>
        <p:txBody>
          <a:bodyPr vert="horz" wrap="square" lIns="92601" tIns="46301" rIns="92601" bIns="46301" numCol="1" anchor="b" anchorCtr="0" compatLnSpc="1">
            <a:prstTxWarp prst="textNoShape">
              <a:avLst/>
            </a:prstTxWarp>
          </a:bodyPr>
          <a:lstStyle>
            <a:lvl1pPr algn="l" defTabSz="925513">
              <a:defRPr sz="120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5265738" y="6657975"/>
            <a:ext cx="4029075" cy="350838"/>
          </a:xfrm>
          <a:prstGeom prst="rect">
            <a:avLst/>
          </a:prstGeom>
          <a:noFill/>
          <a:ln w="9525">
            <a:noFill/>
            <a:miter lim="800000"/>
            <a:headEnd/>
            <a:tailEnd/>
          </a:ln>
          <a:effectLst/>
        </p:spPr>
        <p:txBody>
          <a:bodyPr vert="horz" wrap="square" lIns="92601" tIns="46301" rIns="92601" bIns="46301" numCol="1" anchor="b" anchorCtr="0" compatLnSpc="1">
            <a:prstTxWarp prst="textNoShape">
              <a:avLst/>
            </a:prstTxWarp>
          </a:bodyPr>
          <a:lstStyle>
            <a:lvl1pPr algn="r" defTabSz="925513">
              <a:defRPr sz="1200">
                <a:cs typeface="+mn-cs"/>
              </a:defRPr>
            </a:lvl1pPr>
          </a:lstStyle>
          <a:p>
            <a:pPr>
              <a:defRPr/>
            </a:pPr>
            <a:fld id="{364C900C-574F-4B8F-B0A7-88D02BE9CA12}" type="slidenum">
              <a:rPr lang="en-US"/>
              <a:pPr>
                <a:defRPr/>
              </a:pPr>
              <a:t>‹#›</a:t>
            </a:fld>
            <a:endParaRPr lang="en-US" dirty="0"/>
          </a:p>
        </p:txBody>
      </p:sp>
    </p:spTree>
    <p:extLst>
      <p:ext uri="{BB962C8B-B14F-4D97-AF65-F5344CB8AC3E}">
        <p14:creationId xmlns:p14="http://schemas.microsoft.com/office/powerpoint/2010/main" val="3829442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charset="0"/>
        <a:ea typeface="+mn-ea"/>
        <a:cs typeface="+mn-cs"/>
      </a:defRPr>
    </a:lvl1pPr>
    <a:lvl2pPr marL="355564" algn="l" rtl="0" eaLnBrk="0" fontAlgn="base" hangingPunct="0">
      <a:spcBef>
        <a:spcPct val="30000"/>
      </a:spcBef>
      <a:spcAft>
        <a:spcPct val="0"/>
      </a:spcAft>
      <a:defRPr sz="900" kern="1200">
        <a:solidFill>
          <a:schemeClr val="tx1"/>
        </a:solidFill>
        <a:latin typeface="Arial" charset="0"/>
        <a:ea typeface="+mn-ea"/>
        <a:cs typeface="+mn-cs"/>
      </a:defRPr>
    </a:lvl2pPr>
    <a:lvl3pPr marL="711129" algn="l" rtl="0" eaLnBrk="0" fontAlgn="base" hangingPunct="0">
      <a:spcBef>
        <a:spcPct val="30000"/>
      </a:spcBef>
      <a:spcAft>
        <a:spcPct val="0"/>
      </a:spcAft>
      <a:defRPr sz="900" kern="1200">
        <a:solidFill>
          <a:schemeClr val="tx1"/>
        </a:solidFill>
        <a:latin typeface="Arial" charset="0"/>
        <a:ea typeface="+mn-ea"/>
        <a:cs typeface="+mn-cs"/>
      </a:defRPr>
    </a:lvl3pPr>
    <a:lvl4pPr marL="1066693" algn="l" rtl="0" eaLnBrk="0" fontAlgn="base" hangingPunct="0">
      <a:spcBef>
        <a:spcPct val="30000"/>
      </a:spcBef>
      <a:spcAft>
        <a:spcPct val="0"/>
      </a:spcAft>
      <a:defRPr sz="900" kern="1200">
        <a:solidFill>
          <a:schemeClr val="tx1"/>
        </a:solidFill>
        <a:latin typeface="Arial" charset="0"/>
        <a:ea typeface="+mn-ea"/>
        <a:cs typeface="+mn-cs"/>
      </a:defRPr>
    </a:lvl4pPr>
    <a:lvl5pPr marL="1422258" algn="l" rtl="0" eaLnBrk="0" fontAlgn="base" hangingPunct="0">
      <a:spcBef>
        <a:spcPct val="30000"/>
      </a:spcBef>
      <a:spcAft>
        <a:spcPct val="0"/>
      </a:spcAft>
      <a:defRPr sz="900" kern="1200">
        <a:solidFill>
          <a:schemeClr val="tx1"/>
        </a:solidFill>
        <a:latin typeface="Arial" charset="0"/>
        <a:ea typeface="+mn-ea"/>
        <a:cs typeface="+mn-cs"/>
      </a:defRPr>
    </a:lvl5pPr>
    <a:lvl6pPr marL="1777822" algn="l" defTabSz="711129" rtl="0" eaLnBrk="1" latinLnBrk="0" hangingPunct="1">
      <a:defRPr sz="900" kern="1200">
        <a:solidFill>
          <a:schemeClr val="tx1"/>
        </a:solidFill>
        <a:latin typeface="+mn-lt"/>
        <a:ea typeface="+mn-ea"/>
        <a:cs typeface="+mn-cs"/>
      </a:defRPr>
    </a:lvl6pPr>
    <a:lvl7pPr marL="2133387" algn="l" defTabSz="711129" rtl="0" eaLnBrk="1" latinLnBrk="0" hangingPunct="1">
      <a:defRPr sz="900" kern="1200">
        <a:solidFill>
          <a:schemeClr val="tx1"/>
        </a:solidFill>
        <a:latin typeface="+mn-lt"/>
        <a:ea typeface="+mn-ea"/>
        <a:cs typeface="+mn-cs"/>
      </a:defRPr>
    </a:lvl7pPr>
    <a:lvl8pPr marL="2488951" algn="l" defTabSz="711129" rtl="0" eaLnBrk="1" latinLnBrk="0" hangingPunct="1">
      <a:defRPr sz="900" kern="1200">
        <a:solidFill>
          <a:schemeClr val="tx1"/>
        </a:solidFill>
        <a:latin typeface="+mn-lt"/>
        <a:ea typeface="+mn-ea"/>
        <a:cs typeface="+mn-cs"/>
      </a:defRPr>
    </a:lvl8pPr>
    <a:lvl9pPr marL="2844516" algn="l" defTabSz="711129"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D2B86F8-6837-4A68-8197-280D7C88C4FE}" type="slidenum">
              <a:rPr lang="en-US" smtClean="0"/>
              <a:pPr>
                <a:defRPr/>
              </a:pPr>
              <a:t>1</a:t>
            </a:fld>
            <a:endParaRPr lang="en-US" dirty="0"/>
          </a:p>
        </p:txBody>
      </p:sp>
      <p:sp>
        <p:nvSpPr>
          <p:cNvPr id="4099" name="Rectangle 2"/>
          <p:cNvSpPr>
            <a:spLocks noGrp="1" noRot="1" noChangeAspect="1" noChangeArrowheads="1" noTextEdit="1"/>
          </p:cNvSpPr>
          <p:nvPr>
            <p:ph type="sldImg"/>
          </p:nvPr>
        </p:nvSpPr>
        <p:spPr>
          <a:xfrm>
            <a:off x="2689225" y="525463"/>
            <a:ext cx="3917950" cy="2628900"/>
          </a:xfrm>
          <a:ln/>
        </p:spPr>
      </p:sp>
      <p:sp>
        <p:nvSpPr>
          <p:cNvPr id="410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700086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12022" y="7812043"/>
            <a:ext cx="31866358" cy="5389122"/>
          </a:xfrm>
        </p:spPr>
        <p:txBody>
          <a:bodyPr/>
          <a:lstStyle/>
          <a:p>
            <a:r>
              <a:rPr lang="en-US"/>
              <a:t>Click to edit Master title style</a:t>
            </a:r>
          </a:p>
        </p:txBody>
      </p:sp>
      <p:sp>
        <p:nvSpPr>
          <p:cNvPr id="3" name="Subtitle 2"/>
          <p:cNvSpPr>
            <a:spLocks noGrp="1"/>
          </p:cNvSpPr>
          <p:nvPr>
            <p:ph type="subTitle" idx="1"/>
          </p:nvPr>
        </p:nvSpPr>
        <p:spPr>
          <a:xfrm>
            <a:off x="5624045" y="14248916"/>
            <a:ext cx="26242315" cy="6427170"/>
          </a:xfrm>
        </p:spPr>
        <p:txBody>
          <a:bodyPr/>
          <a:lstStyle>
            <a:lvl1pPr marL="0" indent="0" algn="ctr">
              <a:buNone/>
              <a:defRPr/>
            </a:lvl1pPr>
            <a:lvl2pPr marL="355564" indent="0" algn="ctr">
              <a:buNone/>
              <a:defRPr/>
            </a:lvl2pPr>
            <a:lvl3pPr marL="711129" indent="0" algn="ctr">
              <a:buNone/>
              <a:defRPr/>
            </a:lvl3pPr>
            <a:lvl4pPr marL="1066693" indent="0" algn="ctr">
              <a:buNone/>
              <a:defRPr/>
            </a:lvl4pPr>
            <a:lvl5pPr marL="1422258" indent="0" algn="ctr">
              <a:buNone/>
              <a:defRPr/>
            </a:lvl5pPr>
            <a:lvl6pPr marL="1777822" indent="0" algn="ctr">
              <a:buNone/>
              <a:defRPr/>
            </a:lvl6pPr>
            <a:lvl7pPr marL="2133387" indent="0" algn="ctr">
              <a:buNone/>
              <a:defRPr/>
            </a:lvl7pPr>
            <a:lvl8pPr marL="2488951" indent="0" algn="ctr">
              <a:buNone/>
              <a:defRPr/>
            </a:lvl8pPr>
            <a:lvl9pPr marL="2844516"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84BDF1-B28A-464D-883D-A7EAFB62428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F2BEA48-3CC6-4BC7-B776-55856E6AFBB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182469" y="1007733"/>
            <a:ext cx="8436064" cy="21455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71870" y="1007733"/>
            <a:ext cx="25194888" cy="21455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BA719D-B1BD-43F7-84EF-3A7D3DDBCE0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9CBCB2A-453E-416B-A2DD-B7C5081B111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1482" y="16158876"/>
            <a:ext cx="31866358" cy="4993790"/>
          </a:xfrm>
        </p:spPr>
        <p:txBody>
          <a:bodyPr anchor="t"/>
          <a:lstStyle>
            <a:lvl1pPr algn="l">
              <a:defRPr sz="3100" b="1" cap="all"/>
            </a:lvl1pPr>
          </a:lstStyle>
          <a:p>
            <a:r>
              <a:rPr lang="en-US"/>
              <a:t>Click to edit Master title style</a:t>
            </a:r>
          </a:p>
        </p:txBody>
      </p:sp>
      <p:sp>
        <p:nvSpPr>
          <p:cNvPr id="3" name="Text Placeholder 2"/>
          <p:cNvSpPr>
            <a:spLocks noGrp="1"/>
          </p:cNvSpPr>
          <p:nvPr>
            <p:ph type="body" idx="1"/>
          </p:nvPr>
        </p:nvSpPr>
        <p:spPr>
          <a:xfrm>
            <a:off x="2961482" y="10658189"/>
            <a:ext cx="31866358" cy="5500688"/>
          </a:xfrm>
        </p:spPr>
        <p:txBody>
          <a:bodyPr anchor="b"/>
          <a:lstStyle>
            <a:lvl1pPr marL="0" indent="0">
              <a:buNone/>
              <a:defRPr sz="1600"/>
            </a:lvl1pPr>
            <a:lvl2pPr marL="355564" indent="0">
              <a:buNone/>
              <a:defRPr sz="1400"/>
            </a:lvl2pPr>
            <a:lvl3pPr marL="711129" indent="0">
              <a:buNone/>
              <a:defRPr sz="1200"/>
            </a:lvl3pPr>
            <a:lvl4pPr marL="1066693" indent="0">
              <a:buNone/>
              <a:defRPr sz="1100"/>
            </a:lvl4pPr>
            <a:lvl5pPr marL="1422258" indent="0">
              <a:buNone/>
              <a:defRPr sz="1100"/>
            </a:lvl5pPr>
            <a:lvl6pPr marL="1777822" indent="0">
              <a:buNone/>
              <a:defRPr sz="1100"/>
            </a:lvl6pPr>
            <a:lvl7pPr marL="2133387" indent="0">
              <a:buNone/>
              <a:defRPr sz="1100"/>
            </a:lvl7pPr>
            <a:lvl8pPr marL="2488951" indent="0">
              <a:buNone/>
              <a:defRPr sz="1100"/>
            </a:lvl8pPr>
            <a:lvl9pPr marL="2844516" indent="0">
              <a:buNone/>
              <a:defRPr sz="11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B5AD99C-8203-4398-801B-8D42DFDBDC0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71868" y="5866916"/>
            <a:ext cx="16815476" cy="16596651"/>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803057" y="5866916"/>
            <a:ext cx="16815477" cy="16596651"/>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679E1D5-5C47-48A3-B673-CA8578B3E9F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74280" y="1006519"/>
            <a:ext cx="33741842" cy="4191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74279" y="5629232"/>
            <a:ext cx="16564769" cy="2345311"/>
          </a:xfrm>
        </p:spPr>
        <p:txBody>
          <a:bodyPr anchor="b"/>
          <a:lstStyle>
            <a:lvl1pPr marL="0" indent="0">
              <a:buNone/>
              <a:defRPr sz="1900" b="1"/>
            </a:lvl1pPr>
            <a:lvl2pPr marL="355564" indent="0">
              <a:buNone/>
              <a:defRPr sz="1600" b="1"/>
            </a:lvl2pPr>
            <a:lvl3pPr marL="711129" indent="0">
              <a:buNone/>
              <a:defRPr sz="1400" b="1"/>
            </a:lvl3pPr>
            <a:lvl4pPr marL="1066693" indent="0">
              <a:buNone/>
              <a:defRPr sz="1200" b="1"/>
            </a:lvl4pPr>
            <a:lvl5pPr marL="1422258" indent="0">
              <a:buNone/>
              <a:defRPr sz="1200" b="1"/>
            </a:lvl5pPr>
            <a:lvl6pPr marL="1777822" indent="0">
              <a:buNone/>
              <a:defRPr sz="1200" b="1"/>
            </a:lvl6pPr>
            <a:lvl7pPr marL="2133387" indent="0">
              <a:buNone/>
              <a:defRPr sz="1200" b="1"/>
            </a:lvl7pPr>
            <a:lvl8pPr marL="2488951" indent="0">
              <a:buNone/>
              <a:defRPr sz="1200" b="1"/>
            </a:lvl8pPr>
            <a:lvl9pPr marL="2844516" indent="0">
              <a:buNone/>
              <a:defRPr sz="1200" b="1"/>
            </a:lvl9pPr>
          </a:lstStyle>
          <a:p>
            <a:pPr lvl="0"/>
            <a:r>
              <a:rPr lang="en-US"/>
              <a:t>Click to edit Master text styles</a:t>
            </a:r>
          </a:p>
        </p:txBody>
      </p:sp>
      <p:sp>
        <p:nvSpPr>
          <p:cNvPr id="4" name="Content Placeholder 3"/>
          <p:cNvSpPr>
            <a:spLocks noGrp="1"/>
          </p:cNvSpPr>
          <p:nvPr>
            <p:ph sz="half" idx="2"/>
          </p:nvPr>
        </p:nvSpPr>
        <p:spPr>
          <a:xfrm>
            <a:off x="1874279" y="7974542"/>
            <a:ext cx="16564769" cy="14487812"/>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044121" y="5629232"/>
            <a:ext cx="16572001" cy="2345311"/>
          </a:xfrm>
        </p:spPr>
        <p:txBody>
          <a:bodyPr anchor="b"/>
          <a:lstStyle>
            <a:lvl1pPr marL="0" indent="0">
              <a:buNone/>
              <a:defRPr sz="1900" b="1"/>
            </a:lvl1pPr>
            <a:lvl2pPr marL="355564" indent="0">
              <a:buNone/>
              <a:defRPr sz="1600" b="1"/>
            </a:lvl2pPr>
            <a:lvl3pPr marL="711129" indent="0">
              <a:buNone/>
              <a:defRPr sz="1400" b="1"/>
            </a:lvl3pPr>
            <a:lvl4pPr marL="1066693" indent="0">
              <a:buNone/>
              <a:defRPr sz="1200" b="1"/>
            </a:lvl4pPr>
            <a:lvl5pPr marL="1422258" indent="0">
              <a:buNone/>
              <a:defRPr sz="1200" b="1"/>
            </a:lvl5pPr>
            <a:lvl6pPr marL="1777822" indent="0">
              <a:buNone/>
              <a:defRPr sz="1200" b="1"/>
            </a:lvl6pPr>
            <a:lvl7pPr marL="2133387" indent="0">
              <a:buNone/>
              <a:defRPr sz="1200" b="1"/>
            </a:lvl7pPr>
            <a:lvl8pPr marL="2488951" indent="0">
              <a:buNone/>
              <a:defRPr sz="1200" b="1"/>
            </a:lvl8pPr>
            <a:lvl9pPr marL="2844516" indent="0">
              <a:buNone/>
              <a:defRPr sz="1200" b="1"/>
            </a:lvl9pPr>
          </a:lstStyle>
          <a:p>
            <a:pPr lvl="0"/>
            <a:r>
              <a:rPr lang="en-US"/>
              <a:t>Click to edit Master text styles</a:t>
            </a:r>
          </a:p>
        </p:txBody>
      </p:sp>
      <p:sp>
        <p:nvSpPr>
          <p:cNvPr id="6" name="Content Placeholder 5"/>
          <p:cNvSpPr>
            <a:spLocks noGrp="1"/>
          </p:cNvSpPr>
          <p:nvPr>
            <p:ph sz="quarter" idx="4"/>
          </p:nvPr>
        </p:nvSpPr>
        <p:spPr>
          <a:xfrm>
            <a:off x="19044121" y="7974542"/>
            <a:ext cx="16572001" cy="14487812"/>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E6071BA-ACEA-4F9B-9C54-EE81B5875A0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CF74E95-CC23-4DD1-A806-973AA079335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0A64EAA-DCFD-47C2-85C8-9C67351193E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74279" y="1001669"/>
            <a:ext cx="12334081" cy="4260123"/>
          </a:xfrm>
        </p:spPr>
        <p:txBody>
          <a:bodyPr anchor="b"/>
          <a:lstStyle>
            <a:lvl1pPr algn="l">
              <a:defRPr sz="1600" b="1"/>
            </a:lvl1pPr>
          </a:lstStyle>
          <a:p>
            <a:r>
              <a:rPr lang="en-US"/>
              <a:t>Click to edit Master title style</a:t>
            </a:r>
          </a:p>
        </p:txBody>
      </p:sp>
      <p:sp>
        <p:nvSpPr>
          <p:cNvPr id="3" name="Content Placeholder 2"/>
          <p:cNvSpPr>
            <a:spLocks noGrp="1"/>
          </p:cNvSpPr>
          <p:nvPr>
            <p:ph idx="1"/>
          </p:nvPr>
        </p:nvSpPr>
        <p:spPr>
          <a:xfrm>
            <a:off x="14657947" y="1001669"/>
            <a:ext cx="20958175" cy="21460685"/>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74279" y="5261791"/>
            <a:ext cx="12334081" cy="17200563"/>
          </a:xfrm>
        </p:spPr>
        <p:txBody>
          <a:bodyPr/>
          <a:lstStyle>
            <a:lvl1pPr marL="0" indent="0">
              <a:buNone/>
              <a:defRPr sz="1100"/>
            </a:lvl1pPr>
            <a:lvl2pPr marL="355564" indent="0">
              <a:buNone/>
              <a:defRPr sz="900"/>
            </a:lvl2pPr>
            <a:lvl3pPr marL="711129" indent="0">
              <a:buNone/>
              <a:defRPr sz="800"/>
            </a:lvl3pPr>
            <a:lvl4pPr marL="1066693" indent="0">
              <a:buNone/>
              <a:defRPr sz="700"/>
            </a:lvl4pPr>
            <a:lvl5pPr marL="1422258" indent="0">
              <a:buNone/>
              <a:defRPr sz="700"/>
            </a:lvl5pPr>
            <a:lvl6pPr marL="1777822" indent="0">
              <a:buNone/>
              <a:defRPr sz="700"/>
            </a:lvl6pPr>
            <a:lvl7pPr marL="2133387" indent="0">
              <a:buNone/>
              <a:defRPr sz="700"/>
            </a:lvl7pPr>
            <a:lvl8pPr marL="2488951" indent="0">
              <a:buNone/>
              <a:defRPr sz="700"/>
            </a:lvl8pPr>
            <a:lvl9pPr marL="2844516"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3AC4C34-C2F9-4D16-9A3F-8E5A841592E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48862" y="17601959"/>
            <a:ext cx="22493758" cy="2078522"/>
          </a:xfrm>
        </p:spPr>
        <p:txBody>
          <a:bodyPr anchor="b"/>
          <a:lstStyle>
            <a:lvl1pPr algn="l">
              <a:defRPr sz="1600" b="1"/>
            </a:lvl1pPr>
          </a:lstStyle>
          <a:p>
            <a:r>
              <a:rPr lang="en-US"/>
              <a:t>Click to edit Master title style</a:t>
            </a:r>
          </a:p>
        </p:txBody>
      </p:sp>
      <p:sp>
        <p:nvSpPr>
          <p:cNvPr id="3" name="Picture Placeholder 2"/>
          <p:cNvSpPr>
            <a:spLocks noGrp="1"/>
          </p:cNvSpPr>
          <p:nvPr>
            <p:ph type="pic" idx="1"/>
          </p:nvPr>
        </p:nvSpPr>
        <p:spPr>
          <a:xfrm>
            <a:off x="7348862" y="2247085"/>
            <a:ext cx="22493758" cy="15086872"/>
          </a:xfrm>
        </p:spPr>
        <p:txBody>
          <a:bodyPr/>
          <a:lstStyle>
            <a:lvl1pPr marL="0" indent="0">
              <a:buNone/>
              <a:defRPr sz="2500"/>
            </a:lvl1pPr>
            <a:lvl2pPr marL="355564" indent="0">
              <a:buNone/>
              <a:defRPr sz="2200"/>
            </a:lvl2pPr>
            <a:lvl3pPr marL="711129" indent="0">
              <a:buNone/>
              <a:defRPr sz="1900"/>
            </a:lvl3pPr>
            <a:lvl4pPr marL="1066693" indent="0">
              <a:buNone/>
              <a:defRPr sz="1600"/>
            </a:lvl4pPr>
            <a:lvl5pPr marL="1422258" indent="0">
              <a:buNone/>
              <a:defRPr sz="1600"/>
            </a:lvl5pPr>
            <a:lvl6pPr marL="1777822" indent="0">
              <a:buNone/>
              <a:defRPr sz="1600"/>
            </a:lvl6pPr>
            <a:lvl7pPr marL="2133387" indent="0">
              <a:buNone/>
              <a:defRPr sz="1600"/>
            </a:lvl7pPr>
            <a:lvl8pPr marL="2488951" indent="0">
              <a:buNone/>
              <a:defRPr sz="1600"/>
            </a:lvl8pPr>
            <a:lvl9pPr marL="2844516" indent="0">
              <a:buNone/>
              <a:defRPr sz="1600"/>
            </a:lvl9pPr>
          </a:lstStyle>
          <a:p>
            <a:pPr lvl="0"/>
            <a:endParaRPr lang="en-US" noProof="0" dirty="0"/>
          </a:p>
        </p:txBody>
      </p:sp>
      <p:sp>
        <p:nvSpPr>
          <p:cNvPr id="4" name="Text Placeholder 3"/>
          <p:cNvSpPr>
            <a:spLocks noGrp="1"/>
          </p:cNvSpPr>
          <p:nvPr>
            <p:ph type="body" sz="half" idx="2"/>
          </p:nvPr>
        </p:nvSpPr>
        <p:spPr>
          <a:xfrm>
            <a:off x="7348862" y="19680481"/>
            <a:ext cx="22493758" cy="2950435"/>
          </a:xfrm>
        </p:spPr>
        <p:txBody>
          <a:bodyPr/>
          <a:lstStyle>
            <a:lvl1pPr marL="0" indent="0">
              <a:buNone/>
              <a:defRPr sz="1100"/>
            </a:lvl1pPr>
            <a:lvl2pPr marL="355564" indent="0">
              <a:buNone/>
              <a:defRPr sz="900"/>
            </a:lvl2pPr>
            <a:lvl3pPr marL="711129" indent="0">
              <a:buNone/>
              <a:defRPr sz="800"/>
            </a:lvl3pPr>
            <a:lvl4pPr marL="1066693" indent="0">
              <a:buNone/>
              <a:defRPr sz="700"/>
            </a:lvl4pPr>
            <a:lvl5pPr marL="1422258" indent="0">
              <a:buNone/>
              <a:defRPr sz="700"/>
            </a:lvl5pPr>
            <a:lvl6pPr marL="1777822" indent="0">
              <a:buNone/>
              <a:defRPr sz="700"/>
            </a:lvl6pPr>
            <a:lvl7pPr marL="2133387" indent="0">
              <a:buNone/>
              <a:defRPr sz="700"/>
            </a:lvl7pPr>
            <a:lvl8pPr marL="2488951" indent="0">
              <a:buNone/>
              <a:defRPr sz="700"/>
            </a:lvl8pPr>
            <a:lvl9pPr marL="2844516"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B1B0B8B-7CD6-42FA-90A8-826873C0F04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71870" y="1007732"/>
            <a:ext cx="33746663" cy="4191000"/>
          </a:xfrm>
          <a:prstGeom prst="rect">
            <a:avLst/>
          </a:prstGeom>
          <a:noFill/>
          <a:ln w="9525">
            <a:noFill/>
            <a:miter lim="800000"/>
            <a:headEnd/>
            <a:tailEnd/>
          </a:ln>
        </p:spPr>
        <p:txBody>
          <a:bodyPr vert="horz" wrap="square" lIns="76183" tIns="38091" rIns="76183" bIns="38091"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871870" y="5866916"/>
            <a:ext cx="33746663" cy="16596651"/>
          </a:xfrm>
          <a:prstGeom prst="rect">
            <a:avLst/>
          </a:prstGeom>
          <a:noFill/>
          <a:ln w="9525">
            <a:noFill/>
            <a:miter lim="800000"/>
            <a:headEnd/>
            <a:tailEnd/>
          </a:ln>
        </p:spPr>
        <p:txBody>
          <a:bodyPr vert="horz" wrap="square" lIns="76183" tIns="38091" rIns="76183" bIns="3809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871870" y="22900128"/>
            <a:ext cx="8753063" cy="1746250"/>
          </a:xfrm>
          <a:prstGeom prst="rect">
            <a:avLst/>
          </a:prstGeom>
          <a:noFill/>
          <a:ln w="9525">
            <a:noFill/>
            <a:miter lim="800000"/>
            <a:headEnd/>
            <a:tailEnd/>
          </a:ln>
          <a:effectLst/>
        </p:spPr>
        <p:txBody>
          <a:bodyPr vert="horz" wrap="square" lIns="76183" tIns="38091" rIns="76183" bIns="38091" numCol="1" anchor="t" anchorCtr="0" compatLnSpc="1">
            <a:prstTxWarp prst="textNoShape">
              <a:avLst/>
            </a:prstTxWarp>
          </a:bodyPr>
          <a:lstStyle>
            <a:lvl1pPr algn="l">
              <a:defRPr sz="120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12806570" y="22900128"/>
            <a:ext cx="11877263" cy="1746250"/>
          </a:xfrm>
          <a:prstGeom prst="rect">
            <a:avLst/>
          </a:prstGeom>
          <a:noFill/>
          <a:ln w="9525">
            <a:noFill/>
            <a:miter lim="800000"/>
            <a:headEnd/>
            <a:tailEnd/>
          </a:ln>
          <a:effectLst/>
        </p:spPr>
        <p:txBody>
          <a:bodyPr vert="horz" wrap="square" lIns="76183" tIns="38091" rIns="76183" bIns="38091" numCol="1" anchor="t" anchorCtr="0" compatLnSpc="1">
            <a:prstTxWarp prst="textNoShape">
              <a:avLst/>
            </a:prstTxWarp>
          </a:bodyPr>
          <a:lstStyle>
            <a:lvl1pPr algn="ctr">
              <a:defRPr sz="120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26865470" y="22900128"/>
            <a:ext cx="8753063" cy="1746250"/>
          </a:xfrm>
          <a:prstGeom prst="rect">
            <a:avLst/>
          </a:prstGeom>
          <a:noFill/>
          <a:ln w="9525">
            <a:noFill/>
            <a:miter lim="800000"/>
            <a:headEnd/>
            <a:tailEnd/>
          </a:ln>
          <a:effectLst/>
        </p:spPr>
        <p:txBody>
          <a:bodyPr vert="horz" wrap="square" lIns="76183" tIns="38091" rIns="76183" bIns="38091" numCol="1" anchor="t" anchorCtr="0" compatLnSpc="1">
            <a:prstTxWarp prst="textNoShape">
              <a:avLst/>
            </a:prstTxWarp>
          </a:bodyPr>
          <a:lstStyle>
            <a:lvl1pPr algn="r">
              <a:defRPr sz="1200">
                <a:cs typeface="+mn-cs"/>
              </a:defRPr>
            </a:lvl1pPr>
          </a:lstStyle>
          <a:p>
            <a:pPr>
              <a:defRPr/>
            </a:pPr>
            <a:fld id="{9CD3F20A-DE13-452C-8508-811525C0B1E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61748" rtl="0" eaLnBrk="0" fontAlgn="base" hangingPunct="0">
        <a:spcBef>
          <a:spcPct val="0"/>
        </a:spcBef>
        <a:spcAft>
          <a:spcPct val="0"/>
        </a:spcAft>
        <a:defRPr sz="3700">
          <a:solidFill>
            <a:schemeClr val="tx2"/>
          </a:solidFill>
          <a:latin typeface="+mj-lt"/>
          <a:ea typeface="+mj-ea"/>
          <a:cs typeface="+mj-cs"/>
        </a:defRPr>
      </a:lvl1pPr>
      <a:lvl2pPr algn="ctr" defTabSz="761748" rtl="0" eaLnBrk="0" fontAlgn="base" hangingPunct="0">
        <a:spcBef>
          <a:spcPct val="0"/>
        </a:spcBef>
        <a:spcAft>
          <a:spcPct val="0"/>
        </a:spcAft>
        <a:defRPr sz="3700">
          <a:solidFill>
            <a:schemeClr val="tx2"/>
          </a:solidFill>
          <a:latin typeface="Arial" charset="0"/>
        </a:defRPr>
      </a:lvl2pPr>
      <a:lvl3pPr algn="ctr" defTabSz="761748" rtl="0" eaLnBrk="0" fontAlgn="base" hangingPunct="0">
        <a:spcBef>
          <a:spcPct val="0"/>
        </a:spcBef>
        <a:spcAft>
          <a:spcPct val="0"/>
        </a:spcAft>
        <a:defRPr sz="3700">
          <a:solidFill>
            <a:schemeClr val="tx2"/>
          </a:solidFill>
          <a:latin typeface="Arial" charset="0"/>
        </a:defRPr>
      </a:lvl3pPr>
      <a:lvl4pPr algn="ctr" defTabSz="761748" rtl="0" eaLnBrk="0" fontAlgn="base" hangingPunct="0">
        <a:spcBef>
          <a:spcPct val="0"/>
        </a:spcBef>
        <a:spcAft>
          <a:spcPct val="0"/>
        </a:spcAft>
        <a:defRPr sz="3700">
          <a:solidFill>
            <a:schemeClr val="tx2"/>
          </a:solidFill>
          <a:latin typeface="Arial" charset="0"/>
        </a:defRPr>
      </a:lvl4pPr>
      <a:lvl5pPr algn="ctr" defTabSz="761748" rtl="0" eaLnBrk="0" fontAlgn="base" hangingPunct="0">
        <a:spcBef>
          <a:spcPct val="0"/>
        </a:spcBef>
        <a:spcAft>
          <a:spcPct val="0"/>
        </a:spcAft>
        <a:defRPr sz="3700">
          <a:solidFill>
            <a:schemeClr val="tx2"/>
          </a:solidFill>
          <a:latin typeface="Arial" charset="0"/>
        </a:defRPr>
      </a:lvl5pPr>
      <a:lvl6pPr marL="355564" algn="ctr" defTabSz="761748" rtl="0" fontAlgn="base">
        <a:spcBef>
          <a:spcPct val="0"/>
        </a:spcBef>
        <a:spcAft>
          <a:spcPct val="0"/>
        </a:spcAft>
        <a:defRPr sz="3700">
          <a:solidFill>
            <a:schemeClr val="tx2"/>
          </a:solidFill>
          <a:latin typeface="Arial" charset="0"/>
        </a:defRPr>
      </a:lvl6pPr>
      <a:lvl7pPr marL="711129" algn="ctr" defTabSz="761748" rtl="0" fontAlgn="base">
        <a:spcBef>
          <a:spcPct val="0"/>
        </a:spcBef>
        <a:spcAft>
          <a:spcPct val="0"/>
        </a:spcAft>
        <a:defRPr sz="3700">
          <a:solidFill>
            <a:schemeClr val="tx2"/>
          </a:solidFill>
          <a:latin typeface="Arial" charset="0"/>
        </a:defRPr>
      </a:lvl7pPr>
      <a:lvl8pPr marL="1066693" algn="ctr" defTabSz="761748" rtl="0" fontAlgn="base">
        <a:spcBef>
          <a:spcPct val="0"/>
        </a:spcBef>
        <a:spcAft>
          <a:spcPct val="0"/>
        </a:spcAft>
        <a:defRPr sz="3700">
          <a:solidFill>
            <a:schemeClr val="tx2"/>
          </a:solidFill>
          <a:latin typeface="Arial" charset="0"/>
        </a:defRPr>
      </a:lvl8pPr>
      <a:lvl9pPr marL="1422258" algn="ctr" defTabSz="761748" rtl="0" fontAlgn="base">
        <a:spcBef>
          <a:spcPct val="0"/>
        </a:spcBef>
        <a:spcAft>
          <a:spcPct val="0"/>
        </a:spcAft>
        <a:defRPr sz="3700">
          <a:solidFill>
            <a:schemeClr val="tx2"/>
          </a:solidFill>
          <a:latin typeface="Arial" charset="0"/>
        </a:defRPr>
      </a:lvl9pPr>
    </p:titleStyle>
    <p:bodyStyle>
      <a:lvl1pPr marL="285193" indent="-285193" algn="l" defTabSz="761748" rtl="0" eaLnBrk="0" fontAlgn="base" hangingPunct="0">
        <a:spcBef>
          <a:spcPct val="20000"/>
        </a:spcBef>
        <a:spcAft>
          <a:spcPct val="0"/>
        </a:spcAft>
        <a:buChar char="•"/>
        <a:defRPr sz="2600">
          <a:solidFill>
            <a:schemeClr val="tx1"/>
          </a:solidFill>
          <a:latin typeface="+mn-lt"/>
          <a:ea typeface="+mn-ea"/>
          <a:cs typeface="+mn-cs"/>
        </a:defRPr>
      </a:lvl1pPr>
      <a:lvl2pPr marL="618534" indent="-237043" algn="l" defTabSz="761748" rtl="0" eaLnBrk="0" fontAlgn="base" hangingPunct="0">
        <a:spcBef>
          <a:spcPct val="20000"/>
        </a:spcBef>
        <a:spcAft>
          <a:spcPct val="0"/>
        </a:spcAft>
        <a:buChar char="–"/>
        <a:defRPr sz="2300">
          <a:solidFill>
            <a:schemeClr val="tx1"/>
          </a:solidFill>
          <a:latin typeface="+mn-lt"/>
        </a:defRPr>
      </a:lvl2pPr>
      <a:lvl3pPr marL="951876" indent="-190128" algn="l" defTabSz="761748" rtl="0" eaLnBrk="0" fontAlgn="base" hangingPunct="0">
        <a:spcBef>
          <a:spcPct val="20000"/>
        </a:spcBef>
        <a:spcAft>
          <a:spcPct val="0"/>
        </a:spcAft>
        <a:buChar char="•"/>
        <a:defRPr sz="2000">
          <a:solidFill>
            <a:schemeClr val="tx1"/>
          </a:solidFill>
          <a:latin typeface="+mn-lt"/>
        </a:defRPr>
      </a:lvl3pPr>
      <a:lvl4pPr marL="1333367" indent="-190128" algn="l" defTabSz="761748" rtl="0" eaLnBrk="0" fontAlgn="base" hangingPunct="0">
        <a:spcBef>
          <a:spcPct val="20000"/>
        </a:spcBef>
        <a:spcAft>
          <a:spcPct val="0"/>
        </a:spcAft>
        <a:buChar char="–"/>
        <a:defRPr sz="1600">
          <a:solidFill>
            <a:schemeClr val="tx1"/>
          </a:solidFill>
          <a:latin typeface="+mn-lt"/>
        </a:defRPr>
      </a:lvl4pPr>
      <a:lvl5pPr marL="1713623" indent="-190128" algn="l" defTabSz="761748" rtl="0" eaLnBrk="0" fontAlgn="base" hangingPunct="0">
        <a:spcBef>
          <a:spcPct val="20000"/>
        </a:spcBef>
        <a:spcAft>
          <a:spcPct val="0"/>
        </a:spcAft>
        <a:buChar char="»"/>
        <a:defRPr sz="1600">
          <a:solidFill>
            <a:schemeClr val="tx1"/>
          </a:solidFill>
          <a:latin typeface="+mn-lt"/>
        </a:defRPr>
      </a:lvl5pPr>
      <a:lvl6pPr marL="2069188" indent="-190128" algn="l" defTabSz="761748" rtl="0" fontAlgn="base">
        <a:spcBef>
          <a:spcPct val="20000"/>
        </a:spcBef>
        <a:spcAft>
          <a:spcPct val="0"/>
        </a:spcAft>
        <a:buChar char="»"/>
        <a:defRPr sz="1600">
          <a:solidFill>
            <a:schemeClr val="tx1"/>
          </a:solidFill>
          <a:latin typeface="+mn-lt"/>
        </a:defRPr>
      </a:lvl6pPr>
      <a:lvl7pPr marL="2424752" indent="-190128" algn="l" defTabSz="761748" rtl="0" fontAlgn="base">
        <a:spcBef>
          <a:spcPct val="20000"/>
        </a:spcBef>
        <a:spcAft>
          <a:spcPct val="0"/>
        </a:spcAft>
        <a:buChar char="»"/>
        <a:defRPr sz="1600">
          <a:solidFill>
            <a:schemeClr val="tx1"/>
          </a:solidFill>
          <a:latin typeface="+mn-lt"/>
        </a:defRPr>
      </a:lvl7pPr>
      <a:lvl8pPr marL="2780316" indent="-190128" algn="l" defTabSz="761748" rtl="0" fontAlgn="base">
        <a:spcBef>
          <a:spcPct val="20000"/>
        </a:spcBef>
        <a:spcAft>
          <a:spcPct val="0"/>
        </a:spcAft>
        <a:buChar char="»"/>
        <a:defRPr sz="1600">
          <a:solidFill>
            <a:schemeClr val="tx1"/>
          </a:solidFill>
          <a:latin typeface="+mn-lt"/>
        </a:defRPr>
      </a:lvl8pPr>
      <a:lvl9pPr marL="3135881" indent="-190128" algn="l" defTabSz="761748" rtl="0" fontAlgn="base">
        <a:spcBef>
          <a:spcPct val="20000"/>
        </a:spcBef>
        <a:spcAft>
          <a:spcPct val="0"/>
        </a:spcAft>
        <a:buChar char="»"/>
        <a:defRPr sz="1600">
          <a:solidFill>
            <a:schemeClr val="tx1"/>
          </a:solidFill>
          <a:latin typeface="+mn-lt"/>
        </a:defRPr>
      </a:lvl9pPr>
    </p:bodyStyle>
    <p:otherStyle>
      <a:defPPr>
        <a:defRPr lang="en-US"/>
      </a:defPPr>
      <a:lvl1pPr marL="0" algn="l" defTabSz="711129" rtl="0" eaLnBrk="1" latinLnBrk="0" hangingPunct="1">
        <a:defRPr sz="1400" kern="1200">
          <a:solidFill>
            <a:schemeClr val="tx1"/>
          </a:solidFill>
          <a:latin typeface="+mn-lt"/>
          <a:ea typeface="+mn-ea"/>
          <a:cs typeface="+mn-cs"/>
        </a:defRPr>
      </a:lvl1pPr>
      <a:lvl2pPr marL="355564" algn="l" defTabSz="711129" rtl="0" eaLnBrk="1" latinLnBrk="0" hangingPunct="1">
        <a:defRPr sz="1400" kern="1200">
          <a:solidFill>
            <a:schemeClr val="tx1"/>
          </a:solidFill>
          <a:latin typeface="+mn-lt"/>
          <a:ea typeface="+mn-ea"/>
          <a:cs typeface="+mn-cs"/>
        </a:defRPr>
      </a:lvl2pPr>
      <a:lvl3pPr marL="711129" algn="l" defTabSz="711129" rtl="0" eaLnBrk="1" latinLnBrk="0" hangingPunct="1">
        <a:defRPr sz="1400" kern="1200">
          <a:solidFill>
            <a:schemeClr val="tx1"/>
          </a:solidFill>
          <a:latin typeface="+mn-lt"/>
          <a:ea typeface="+mn-ea"/>
          <a:cs typeface="+mn-cs"/>
        </a:defRPr>
      </a:lvl3pPr>
      <a:lvl4pPr marL="1066693" algn="l" defTabSz="711129" rtl="0" eaLnBrk="1" latinLnBrk="0" hangingPunct="1">
        <a:defRPr sz="1400" kern="1200">
          <a:solidFill>
            <a:schemeClr val="tx1"/>
          </a:solidFill>
          <a:latin typeface="+mn-lt"/>
          <a:ea typeface="+mn-ea"/>
          <a:cs typeface="+mn-cs"/>
        </a:defRPr>
      </a:lvl4pPr>
      <a:lvl5pPr marL="1422258" algn="l" defTabSz="711129" rtl="0" eaLnBrk="1" latinLnBrk="0" hangingPunct="1">
        <a:defRPr sz="1400" kern="1200">
          <a:solidFill>
            <a:schemeClr val="tx1"/>
          </a:solidFill>
          <a:latin typeface="+mn-lt"/>
          <a:ea typeface="+mn-ea"/>
          <a:cs typeface="+mn-cs"/>
        </a:defRPr>
      </a:lvl5pPr>
      <a:lvl6pPr marL="1777822" algn="l" defTabSz="711129" rtl="0" eaLnBrk="1" latinLnBrk="0" hangingPunct="1">
        <a:defRPr sz="1400" kern="1200">
          <a:solidFill>
            <a:schemeClr val="tx1"/>
          </a:solidFill>
          <a:latin typeface="+mn-lt"/>
          <a:ea typeface="+mn-ea"/>
          <a:cs typeface="+mn-cs"/>
        </a:defRPr>
      </a:lvl6pPr>
      <a:lvl7pPr marL="2133387" algn="l" defTabSz="711129" rtl="0" eaLnBrk="1" latinLnBrk="0" hangingPunct="1">
        <a:defRPr sz="1400" kern="1200">
          <a:solidFill>
            <a:schemeClr val="tx1"/>
          </a:solidFill>
          <a:latin typeface="+mn-lt"/>
          <a:ea typeface="+mn-ea"/>
          <a:cs typeface="+mn-cs"/>
        </a:defRPr>
      </a:lvl7pPr>
      <a:lvl8pPr marL="2488951" algn="l" defTabSz="711129" rtl="0" eaLnBrk="1" latinLnBrk="0" hangingPunct="1">
        <a:defRPr sz="1400" kern="1200">
          <a:solidFill>
            <a:schemeClr val="tx1"/>
          </a:solidFill>
          <a:latin typeface="+mn-lt"/>
          <a:ea typeface="+mn-ea"/>
          <a:cs typeface="+mn-cs"/>
        </a:defRPr>
      </a:lvl8pPr>
      <a:lvl9pPr marL="2844516" algn="l" defTabSz="711129"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D779"/>
        </a:solidFill>
        <a:effectLst/>
      </p:bgPr>
    </p:bg>
    <p:spTree>
      <p:nvGrpSpPr>
        <p:cNvPr id="1" name=""/>
        <p:cNvGrpSpPr/>
        <p:nvPr/>
      </p:nvGrpSpPr>
      <p:grpSpPr>
        <a:xfrm>
          <a:off x="0" y="0"/>
          <a:ext cx="0" cy="0"/>
          <a:chOff x="0" y="0"/>
          <a:chExt cx="0" cy="0"/>
        </a:xfrm>
      </p:grpSpPr>
      <p:sp>
        <p:nvSpPr>
          <p:cNvPr id="9" name="TextBox 8"/>
          <p:cNvSpPr txBox="1"/>
          <p:nvPr/>
        </p:nvSpPr>
        <p:spPr>
          <a:xfrm>
            <a:off x="505325" y="694223"/>
            <a:ext cx="36625434" cy="3328036"/>
          </a:xfrm>
          <a:prstGeom prst="rect">
            <a:avLst/>
          </a:prstGeom>
          <a:solidFill>
            <a:srgbClr val="002060"/>
          </a:solidFill>
        </p:spPr>
        <p:txBody>
          <a:bodyPr wrap="square" rtlCol="0">
            <a:spAutoFit/>
          </a:bodyPr>
          <a:lstStyle/>
          <a:p>
            <a:endParaRPr lang="en-US" dirty="0"/>
          </a:p>
        </p:txBody>
      </p:sp>
      <p:sp>
        <p:nvSpPr>
          <p:cNvPr id="2050" name="Text Box 338"/>
          <p:cNvSpPr txBox="1">
            <a:spLocks noChangeArrowheads="1"/>
          </p:cNvSpPr>
          <p:nvPr/>
        </p:nvSpPr>
        <p:spPr bwMode="auto">
          <a:xfrm>
            <a:off x="1299518" y="989542"/>
            <a:ext cx="34895481" cy="3051374"/>
          </a:xfrm>
          <a:prstGeom prst="rect">
            <a:avLst/>
          </a:prstGeom>
          <a:noFill/>
          <a:ln w="9525">
            <a:noFill/>
            <a:miter lim="800000"/>
            <a:headEnd/>
            <a:tailEnd/>
          </a:ln>
        </p:spPr>
        <p:txBody>
          <a:bodyPr wrap="square" lIns="65303" tIns="32652" rIns="65303" bIns="32652">
            <a:spAutoFit/>
          </a:bodyPr>
          <a:lstStyle/>
          <a:p>
            <a:pPr algn="ctr" defTabSz="761748"/>
            <a:r>
              <a:rPr lang="en-US" sz="6600" dirty="0">
                <a:solidFill>
                  <a:schemeClr val="bg1"/>
                </a:solidFill>
              </a:rPr>
              <a:t>Investigating the effect of mtPIF1 removal </a:t>
            </a:r>
          </a:p>
          <a:p>
            <a:pPr algn="ctr" defTabSz="761748"/>
            <a:r>
              <a:rPr lang="en-US" sz="6600" dirty="0">
                <a:solidFill>
                  <a:schemeClr val="bg1"/>
                </a:solidFill>
              </a:rPr>
              <a:t>on exercise intolerance and weight gain in mice</a:t>
            </a:r>
          </a:p>
          <a:p>
            <a:pPr algn="ctr" defTabSz="761748"/>
            <a:endParaRPr lang="en-US" sz="6200" dirty="0">
              <a:solidFill>
                <a:schemeClr val="bg1"/>
              </a:solidFill>
            </a:endParaRPr>
          </a:p>
        </p:txBody>
      </p:sp>
      <p:sp>
        <p:nvSpPr>
          <p:cNvPr id="2051" name="Text Box 340"/>
          <p:cNvSpPr txBox="1">
            <a:spLocks noChangeArrowheads="1"/>
          </p:cNvSpPr>
          <p:nvPr/>
        </p:nvSpPr>
        <p:spPr bwMode="auto">
          <a:xfrm>
            <a:off x="2822517" y="3089852"/>
            <a:ext cx="31860181" cy="619940"/>
          </a:xfrm>
          <a:prstGeom prst="rect">
            <a:avLst/>
          </a:prstGeom>
          <a:noFill/>
          <a:ln w="9525">
            <a:noFill/>
            <a:miter lim="800000"/>
            <a:headEnd/>
            <a:tailEnd/>
          </a:ln>
        </p:spPr>
        <p:txBody>
          <a:bodyPr wrap="square" lIns="65303" tIns="32652" rIns="65303" bIns="32652">
            <a:spAutoFit/>
          </a:bodyPr>
          <a:lstStyle/>
          <a:p>
            <a:pPr algn="ctr" defTabSz="761748">
              <a:spcBef>
                <a:spcPct val="50000"/>
              </a:spcBef>
            </a:pPr>
            <a:r>
              <a:rPr lang="en-US" sz="3600" i="1" dirty="0">
                <a:solidFill>
                  <a:schemeClr val="bg1"/>
                </a:solidFill>
              </a:rPr>
              <a:t>Amal Saeed, Abhik Mukherji and Nikita Desai  Faculty Mentor: Brett A. Kaufman, University of Pittsburgh School of Medicine, Vascular Medicine Institute</a:t>
            </a:r>
          </a:p>
        </p:txBody>
      </p:sp>
      <p:sp>
        <p:nvSpPr>
          <p:cNvPr id="2052" name="Rectangle 362"/>
          <p:cNvSpPr>
            <a:spLocks noChangeArrowheads="1"/>
          </p:cNvSpPr>
          <p:nvPr/>
        </p:nvSpPr>
        <p:spPr bwMode="auto">
          <a:xfrm>
            <a:off x="2545647" y="7217835"/>
            <a:ext cx="6694370" cy="302639"/>
          </a:xfrm>
          <a:prstGeom prst="rect">
            <a:avLst/>
          </a:prstGeom>
          <a:noFill/>
          <a:ln w="9525">
            <a:noFill/>
            <a:miter lim="800000"/>
            <a:headEnd/>
            <a:tailEnd/>
          </a:ln>
        </p:spPr>
        <p:txBody>
          <a:bodyPr lIns="71113" tIns="35556" rIns="71113" bIns="35556">
            <a:spAutoFit/>
          </a:bodyPr>
          <a:lstStyle/>
          <a:p>
            <a:pPr algn="ctr"/>
            <a:endParaRPr lang="en-US" dirty="0"/>
          </a:p>
        </p:txBody>
      </p:sp>
      <p:sp>
        <p:nvSpPr>
          <p:cNvPr id="2054" name="Rectangle 482"/>
          <p:cNvSpPr>
            <a:spLocks noChangeArrowheads="1"/>
          </p:cNvSpPr>
          <p:nvPr/>
        </p:nvSpPr>
        <p:spPr bwMode="auto">
          <a:xfrm>
            <a:off x="12647467" y="6075497"/>
            <a:ext cx="6694370" cy="302639"/>
          </a:xfrm>
          <a:prstGeom prst="rect">
            <a:avLst/>
          </a:prstGeom>
          <a:noFill/>
          <a:ln w="9525">
            <a:noFill/>
            <a:miter lim="800000"/>
            <a:headEnd/>
            <a:tailEnd/>
          </a:ln>
        </p:spPr>
        <p:txBody>
          <a:bodyPr lIns="71113" tIns="35556" rIns="71113" bIns="35556">
            <a:spAutoFit/>
          </a:bodyPr>
          <a:lstStyle/>
          <a:p>
            <a:pPr algn="ctr"/>
            <a:endParaRPr lang="en-US" dirty="0"/>
          </a:p>
        </p:txBody>
      </p:sp>
      <p:sp>
        <p:nvSpPr>
          <p:cNvPr id="2055" name="Line 1653"/>
          <p:cNvSpPr>
            <a:spLocks noChangeShapeType="1"/>
          </p:cNvSpPr>
          <p:nvPr/>
        </p:nvSpPr>
        <p:spPr bwMode="auto">
          <a:xfrm flipH="1">
            <a:off x="11553978" y="6115272"/>
            <a:ext cx="28422" cy="16490174"/>
          </a:xfrm>
          <a:prstGeom prst="line">
            <a:avLst/>
          </a:prstGeom>
          <a:noFill/>
          <a:ln w="9525">
            <a:solidFill>
              <a:schemeClr val="bg2"/>
            </a:solidFill>
            <a:round/>
            <a:headEnd/>
            <a:tailEnd/>
          </a:ln>
        </p:spPr>
        <p:txBody>
          <a:bodyPr vert="eaVert" wrap="none" lIns="71113" tIns="35556" rIns="71113" bIns="35556" anchor="ctr"/>
          <a:lstStyle/>
          <a:p>
            <a:endParaRPr lang="en-US" dirty="0"/>
          </a:p>
        </p:txBody>
      </p:sp>
      <p:sp>
        <p:nvSpPr>
          <p:cNvPr id="2057" name="Line 1655"/>
          <p:cNvSpPr>
            <a:spLocks noChangeShapeType="1"/>
          </p:cNvSpPr>
          <p:nvPr/>
        </p:nvSpPr>
        <p:spPr bwMode="auto">
          <a:xfrm>
            <a:off x="48572392" y="18599198"/>
            <a:ext cx="0" cy="18079510"/>
          </a:xfrm>
          <a:prstGeom prst="line">
            <a:avLst/>
          </a:prstGeom>
          <a:noFill/>
          <a:ln w="9525">
            <a:solidFill>
              <a:schemeClr val="bg2"/>
            </a:solidFill>
            <a:round/>
            <a:headEnd/>
            <a:tailEnd/>
          </a:ln>
        </p:spPr>
        <p:txBody>
          <a:bodyPr vert="eaVert" wrap="none" lIns="71113" tIns="35556" rIns="71113" bIns="35556" anchor="ctr"/>
          <a:lstStyle/>
          <a:p>
            <a:endParaRPr lang="en-US" dirty="0"/>
          </a:p>
        </p:txBody>
      </p:sp>
      <p:sp>
        <p:nvSpPr>
          <p:cNvPr id="2058" name="Rectangle 141"/>
          <p:cNvSpPr>
            <a:spLocks noChangeArrowheads="1"/>
          </p:cNvSpPr>
          <p:nvPr/>
        </p:nvSpPr>
        <p:spPr bwMode="auto">
          <a:xfrm>
            <a:off x="18557977" y="10306992"/>
            <a:ext cx="374447" cy="71806"/>
          </a:xfrm>
          <a:prstGeom prst="rect">
            <a:avLst/>
          </a:prstGeom>
          <a:noFill/>
          <a:ln w="9525" algn="ctr">
            <a:noFill/>
            <a:miter lim="800000"/>
            <a:headEnd/>
            <a:tailEnd/>
          </a:ln>
        </p:spPr>
        <p:txBody>
          <a:bodyPr vert="eaVert" wrap="none" lIns="71113" tIns="35556" rIns="71113" bIns="35556" anchor="ctr">
            <a:spAutoFit/>
          </a:bodyPr>
          <a:lstStyle/>
          <a:p>
            <a:pPr algn="ctr"/>
            <a:endParaRPr lang="en-US" dirty="0"/>
          </a:p>
        </p:txBody>
      </p:sp>
      <p:grpSp>
        <p:nvGrpSpPr>
          <p:cNvPr id="7" name="Group 6"/>
          <p:cNvGrpSpPr/>
          <p:nvPr/>
        </p:nvGrpSpPr>
        <p:grpSpPr>
          <a:xfrm>
            <a:off x="613104" y="4637646"/>
            <a:ext cx="10283496" cy="6179023"/>
            <a:chOff x="533400" y="4247059"/>
            <a:chExt cx="8630417" cy="6749210"/>
          </a:xfrm>
        </p:grpSpPr>
        <p:sp>
          <p:nvSpPr>
            <p:cNvPr id="6" name="TextBox 5"/>
            <p:cNvSpPr txBox="1"/>
            <p:nvPr/>
          </p:nvSpPr>
          <p:spPr>
            <a:xfrm>
              <a:off x="533400" y="4247059"/>
              <a:ext cx="8630417" cy="6749210"/>
            </a:xfrm>
            <a:prstGeom prst="rect">
              <a:avLst/>
            </a:prstGeom>
            <a:solidFill>
              <a:schemeClr val="bg1"/>
            </a:solidFill>
          </p:spPr>
          <p:txBody>
            <a:bodyPr wrap="square" rtlCol="0">
              <a:noAutofit/>
            </a:bodyPr>
            <a:lstStyle/>
            <a:p>
              <a:endParaRPr lang="en-US" dirty="0"/>
            </a:p>
          </p:txBody>
        </p:sp>
        <p:sp>
          <p:nvSpPr>
            <p:cNvPr id="3" name="Rectangle 2"/>
            <p:cNvSpPr/>
            <p:nvPr/>
          </p:nvSpPr>
          <p:spPr>
            <a:xfrm>
              <a:off x="914400" y="5412301"/>
              <a:ext cx="7848600" cy="5423901"/>
            </a:xfrm>
            <a:prstGeom prst="rect">
              <a:avLst/>
            </a:prstGeom>
          </p:spPr>
          <p:txBody>
            <a:bodyPr wrap="square">
              <a:noAutofit/>
            </a:bodyPr>
            <a:lstStyle/>
            <a:p>
              <a:pPr marL="285750" indent="-285750">
                <a:buFont typeface="Arial" panose="020B0604020202020204" pitchFamily="34" charset="0"/>
                <a:buChar char="•"/>
              </a:pPr>
              <a:r>
                <a:rPr lang="en-US" sz="2400" dirty="0"/>
                <a:t>Metabolic diseases have become top public health concerns worldwide, with 78.6 million and 29.1 million people suffering from obesity and diabetes respectively in the U.S. alone (Adult Obesity Facts, 2015; Statistics about Diabetes, 2016). </a:t>
              </a:r>
            </a:p>
            <a:p>
              <a:pPr marL="285750" indent="-285750">
                <a:buFont typeface="Arial" panose="020B0604020202020204" pitchFamily="34" charset="0"/>
                <a:buChar char="•"/>
              </a:pPr>
              <a:r>
                <a:rPr lang="en-US" sz="2400" dirty="0"/>
                <a:t>These diseases lead to more severe illnesses such as coronary artery disease, stroke, and nerve, kidney, and/or eye damage (Diabetes Complications, 2014).</a:t>
              </a:r>
            </a:p>
            <a:p>
              <a:pPr marL="285750" indent="-285750">
                <a:buFont typeface="Arial" panose="020B0604020202020204" pitchFamily="34" charset="0"/>
                <a:buChar char="•"/>
              </a:pPr>
              <a:r>
                <a:rPr lang="en-US" sz="2400" dirty="0"/>
                <a:t>Metabolic activity occurs primarily at cells’ mitochondria, which have their own DNA independent of nuclear DNA.</a:t>
              </a:r>
            </a:p>
            <a:p>
              <a:pPr marL="285750" indent="-285750">
                <a:buFont typeface="Arial" panose="020B0604020202020204" pitchFamily="34" charset="0"/>
                <a:buChar char="•"/>
              </a:pPr>
              <a:r>
                <a:rPr lang="en-US" sz="2400" dirty="0"/>
                <a:t>PIF1 is a gene which translates a protein PIF1 helicase which unwinds G-quadruplexes in DNA, irregular structures that inhibit DNA from being translated to proteins.</a:t>
              </a:r>
            </a:p>
            <a:p>
              <a:pPr marL="641314" lvl="1" indent="-285750">
                <a:buFont typeface="Arial" panose="020B0604020202020204" pitchFamily="34" charset="0"/>
                <a:buChar char="•"/>
              </a:pPr>
              <a:r>
                <a:rPr lang="en-US" sz="2400" dirty="0"/>
                <a:t>This is expressed in the nucleus and the mitochondria</a:t>
              </a:r>
            </a:p>
            <a:p>
              <a:pPr marL="342900" indent="-342900">
                <a:spcBef>
                  <a:spcPts val="0"/>
                </a:spcBef>
                <a:spcAft>
                  <a:spcPts val="0"/>
                </a:spcAft>
                <a:buFont typeface="Arial" panose="020B0604020202020204" pitchFamily="34" charset="0"/>
                <a:buChar char="•"/>
              </a:pPr>
              <a:endParaRPr lang="en-US" sz="2400" dirty="0">
                <a:effectLst/>
              </a:endParaRPr>
            </a:p>
          </p:txBody>
        </p:sp>
        <p:sp>
          <p:nvSpPr>
            <p:cNvPr id="4" name="Rectangle 3"/>
            <p:cNvSpPr/>
            <p:nvPr/>
          </p:nvSpPr>
          <p:spPr>
            <a:xfrm>
              <a:off x="836334" y="4496754"/>
              <a:ext cx="7999138" cy="857252"/>
            </a:xfrm>
            <a:prstGeom prst="rect">
              <a:avLst/>
            </a:prstGeom>
            <a:solidFill>
              <a:srgbClr val="002060"/>
            </a:solidFill>
          </p:spPr>
          <p:txBody>
            <a:bodyPr wrap="square">
              <a:spAutoFit/>
            </a:bodyPr>
            <a:lstStyle/>
            <a:p>
              <a:pPr algn="ctr">
                <a:spcBef>
                  <a:spcPts val="0"/>
                </a:spcBef>
                <a:spcAft>
                  <a:spcPts val="0"/>
                </a:spcAft>
              </a:pPr>
              <a:r>
                <a:rPr lang="en-US" sz="4500" dirty="0">
                  <a:solidFill>
                    <a:schemeClr val="bg2">
                      <a:lumMod val="20000"/>
                      <a:lumOff val="80000"/>
                    </a:schemeClr>
                  </a:solidFill>
                  <a:latin typeface="Arial" panose="020B0604020202020204" pitchFamily="34" charset="0"/>
                </a:rPr>
                <a:t>Background</a:t>
              </a:r>
              <a:endParaRPr lang="en-US" sz="4500" dirty="0">
                <a:solidFill>
                  <a:schemeClr val="bg2">
                    <a:lumMod val="20000"/>
                    <a:lumOff val="80000"/>
                  </a:schemeClr>
                </a:solidFill>
                <a:effectLst/>
              </a:endParaRPr>
            </a:p>
          </p:txBody>
        </p:sp>
      </p:grpSp>
      <p:grpSp>
        <p:nvGrpSpPr>
          <p:cNvPr id="12" name="Group 11"/>
          <p:cNvGrpSpPr/>
          <p:nvPr/>
        </p:nvGrpSpPr>
        <p:grpSpPr>
          <a:xfrm>
            <a:off x="613104" y="11294510"/>
            <a:ext cx="10283496" cy="4313810"/>
            <a:chOff x="533400" y="10668000"/>
            <a:chExt cx="8630417" cy="4313810"/>
          </a:xfrm>
        </p:grpSpPr>
        <p:sp>
          <p:nvSpPr>
            <p:cNvPr id="20" name="TextBox 19"/>
            <p:cNvSpPr txBox="1"/>
            <p:nvPr/>
          </p:nvSpPr>
          <p:spPr>
            <a:xfrm>
              <a:off x="533400" y="10668000"/>
              <a:ext cx="8630417" cy="4101064"/>
            </a:xfrm>
            <a:prstGeom prst="rect">
              <a:avLst/>
            </a:prstGeom>
            <a:solidFill>
              <a:schemeClr val="bg1"/>
            </a:solidFill>
          </p:spPr>
          <p:txBody>
            <a:bodyPr wrap="square" rtlCol="0">
              <a:noAutofit/>
            </a:bodyPr>
            <a:lstStyle/>
            <a:p>
              <a:endParaRPr lang="en-US" dirty="0"/>
            </a:p>
          </p:txBody>
        </p:sp>
        <p:sp>
          <p:nvSpPr>
            <p:cNvPr id="11" name="Rectangle 10"/>
            <p:cNvSpPr/>
            <p:nvPr/>
          </p:nvSpPr>
          <p:spPr>
            <a:xfrm>
              <a:off x="990600" y="12022690"/>
              <a:ext cx="7651307" cy="2959120"/>
            </a:xfrm>
            <a:prstGeom prst="rect">
              <a:avLst/>
            </a:prstGeom>
          </p:spPr>
          <p:txBody>
            <a:bodyPr wrap="square">
              <a:noAutofit/>
            </a:bodyPr>
            <a:lstStyle/>
            <a:p>
              <a:pPr marL="342900" indent="-342900">
                <a:buFont typeface="Arial" panose="020B0604020202020204" pitchFamily="34" charset="0"/>
                <a:buChar char="•"/>
              </a:pPr>
              <a:r>
                <a:rPr lang="en-US" sz="2400" dirty="0"/>
                <a:t>To learn how removing PIF1 affects mitochondrial DNA (mtDNA) stability</a:t>
              </a:r>
            </a:p>
            <a:p>
              <a:pPr marL="342900" indent="-342900">
                <a:buFont typeface="Arial" panose="020B0604020202020204" pitchFamily="34" charset="0"/>
                <a:buChar char="•"/>
              </a:pPr>
              <a:r>
                <a:rPr lang="en-US" sz="2400" dirty="0"/>
                <a:t>To learn if removing PIF1 affects the phenotypes of mice (e.g. development of obesity, diabetes, etc.)</a:t>
              </a:r>
            </a:p>
            <a:p>
              <a:pPr marL="342900" indent="-342900">
                <a:buFont typeface="Arial" panose="020B0604020202020204" pitchFamily="34" charset="0"/>
                <a:buChar char="•"/>
              </a:pPr>
              <a:r>
                <a:rPr lang="en-US" sz="2400" dirty="0"/>
                <a:t>To learn about mtDNA instability’s contribution to metabolic disease as a whole</a:t>
              </a:r>
            </a:p>
            <a:p>
              <a:br>
                <a:rPr lang="en-US" sz="2400" dirty="0"/>
              </a:br>
              <a:endParaRPr lang="en-US" sz="2400" dirty="0"/>
            </a:p>
          </p:txBody>
        </p:sp>
        <p:sp>
          <p:nvSpPr>
            <p:cNvPr id="21" name="Rectangle 20"/>
            <p:cNvSpPr/>
            <p:nvPr/>
          </p:nvSpPr>
          <p:spPr>
            <a:xfrm>
              <a:off x="838200" y="10931118"/>
              <a:ext cx="7999138" cy="784830"/>
            </a:xfrm>
            <a:prstGeom prst="rect">
              <a:avLst/>
            </a:prstGeom>
            <a:solidFill>
              <a:srgbClr val="002060"/>
            </a:solidFill>
          </p:spPr>
          <p:txBody>
            <a:bodyPr wrap="square">
              <a:spAutoFit/>
            </a:bodyPr>
            <a:lstStyle/>
            <a:p>
              <a:pPr algn="ctr">
                <a:spcBef>
                  <a:spcPts val="0"/>
                </a:spcBef>
                <a:spcAft>
                  <a:spcPts val="0"/>
                </a:spcAft>
              </a:pPr>
              <a:r>
                <a:rPr lang="en-US" sz="4500" dirty="0">
                  <a:solidFill>
                    <a:schemeClr val="bg2">
                      <a:lumMod val="20000"/>
                      <a:lumOff val="80000"/>
                    </a:schemeClr>
                  </a:solidFill>
                  <a:latin typeface="Arial" panose="020B0604020202020204" pitchFamily="34" charset="0"/>
                </a:rPr>
                <a:t>Objectives</a:t>
              </a:r>
              <a:endParaRPr lang="en-US" sz="4500" dirty="0">
                <a:solidFill>
                  <a:schemeClr val="bg2">
                    <a:lumMod val="20000"/>
                    <a:lumOff val="80000"/>
                  </a:schemeClr>
                </a:solidFill>
                <a:effectLst/>
              </a:endParaRPr>
            </a:p>
          </p:txBody>
        </p:sp>
      </p:grpSp>
      <p:sp>
        <p:nvSpPr>
          <p:cNvPr id="24" name="TextBox 23"/>
          <p:cNvSpPr txBox="1"/>
          <p:nvPr/>
        </p:nvSpPr>
        <p:spPr>
          <a:xfrm>
            <a:off x="580748" y="15862529"/>
            <a:ext cx="10315852" cy="8373773"/>
          </a:xfrm>
          <a:prstGeom prst="rect">
            <a:avLst/>
          </a:prstGeom>
          <a:solidFill>
            <a:schemeClr val="bg1"/>
          </a:solidFill>
        </p:spPr>
        <p:txBody>
          <a:bodyPr wrap="square" rtlCol="0">
            <a:noAutofit/>
          </a:bodyPr>
          <a:lstStyle/>
          <a:p>
            <a:endParaRPr lang="en-US" dirty="0"/>
          </a:p>
        </p:txBody>
      </p:sp>
      <p:pic>
        <p:nvPicPr>
          <p:cNvPr id="1028" name="Picture 4" descr="File:University of Pittsburgh Seal.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1152" y="1209153"/>
            <a:ext cx="1646113" cy="1646114"/>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3" name="Group 32"/>
          <p:cNvGrpSpPr/>
          <p:nvPr/>
        </p:nvGrpSpPr>
        <p:grpSpPr>
          <a:xfrm>
            <a:off x="12402513" y="5668849"/>
            <a:ext cx="12685374" cy="17267351"/>
            <a:chOff x="533400" y="10439401"/>
            <a:chExt cx="8630417" cy="19674578"/>
          </a:xfrm>
        </p:grpSpPr>
        <p:sp>
          <p:nvSpPr>
            <p:cNvPr id="34" name="TextBox 33"/>
            <p:cNvSpPr txBox="1"/>
            <p:nvPr/>
          </p:nvSpPr>
          <p:spPr>
            <a:xfrm>
              <a:off x="533400" y="10439401"/>
              <a:ext cx="8630417" cy="19674578"/>
            </a:xfrm>
            <a:prstGeom prst="rect">
              <a:avLst/>
            </a:prstGeom>
            <a:solidFill>
              <a:schemeClr val="bg1"/>
            </a:solidFill>
          </p:spPr>
          <p:txBody>
            <a:bodyPr wrap="square" rtlCol="0">
              <a:noAutofit/>
            </a:bodyPr>
            <a:lstStyle/>
            <a:p>
              <a:endParaRPr lang="en-US" dirty="0"/>
            </a:p>
          </p:txBody>
        </p:sp>
        <p:sp>
          <p:nvSpPr>
            <p:cNvPr id="36" name="Rectangle 35"/>
            <p:cNvSpPr/>
            <p:nvPr/>
          </p:nvSpPr>
          <p:spPr>
            <a:xfrm>
              <a:off x="838200" y="10637857"/>
              <a:ext cx="7999138" cy="784830"/>
            </a:xfrm>
            <a:prstGeom prst="rect">
              <a:avLst/>
            </a:prstGeom>
            <a:solidFill>
              <a:srgbClr val="002060"/>
            </a:solidFill>
          </p:spPr>
          <p:txBody>
            <a:bodyPr wrap="square">
              <a:spAutoFit/>
            </a:bodyPr>
            <a:lstStyle/>
            <a:p>
              <a:pPr algn="ctr">
                <a:spcBef>
                  <a:spcPts val="0"/>
                </a:spcBef>
                <a:spcAft>
                  <a:spcPts val="0"/>
                </a:spcAft>
              </a:pPr>
              <a:r>
                <a:rPr lang="en-US" sz="4500" dirty="0">
                  <a:solidFill>
                    <a:schemeClr val="bg2">
                      <a:lumMod val="20000"/>
                      <a:lumOff val="80000"/>
                    </a:schemeClr>
                  </a:solidFill>
                  <a:latin typeface="Arial" panose="020B0604020202020204" pitchFamily="34" charset="0"/>
                </a:rPr>
                <a:t>Methods</a:t>
              </a:r>
              <a:endParaRPr lang="en-US" sz="4500" dirty="0">
                <a:solidFill>
                  <a:schemeClr val="bg2">
                    <a:lumMod val="20000"/>
                    <a:lumOff val="80000"/>
                  </a:schemeClr>
                </a:solidFill>
                <a:effectLst/>
              </a:endParaRPr>
            </a:p>
          </p:txBody>
        </p:sp>
      </p:grpSp>
      <p:grpSp>
        <p:nvGrpSpPr>
          <p:cNvPr id="2074" name="Group 2073"/>
          <p:cNvGrpSpPr/>
          <p:nvPr/>
        </p:nvGrpSpPr>
        <p:grpSpPr>
          <a:xfrm>
            <a:off x="26944057" y="12420601"/>
            <a:ext cx="10000284" cy="4701480"/>
            <a:chOff x="26919880" y="4663115"/>
            <a:chExt cx="10044335" cy="4701480"/>
          </a:xfrm>
        </p:grpSpPr>
        <p:sp>
          <p:nvSpPr>
            <p:cNvPr id="98" name="TextBox 97"/>
            <p:cNvSpPr txBox="1"/>
            <p:nvPr/>
          </p:nvSpPr>
          <p:spPr>
            <a:xfrm>
              <a:off x="26919880" y="4663115"/>
              <a:ext cx="10044335" cy="4701480"/>
            </a:xfrm>
            <a:prstGeom prst="rect">
              <a:avLst/>
            </a:prstGeom>
            <a:solidFill>
              <a:schemeClr val="bg1"/>
            </a:solidFill>
          </p:spPr>
          <p:txBody>
            <a:bodyPr wrap="square" rtlCol="0">
              <a:noAutofit/>
            </a:bodyPr>
            <a:lstStyle/>
            <a:p>
              <a:endParaRPr lang="en-US" dirty="0"/>
            </a:p>
          </p:txBody>
        </p:sp>
        <p:sp>
          <p:nvSpPr>
            <p:cNvPr id="99" name="Rectangle 98"/>
            <p:cNvSpPr/>
            <p:nvPr/>
          </p:nvSpPr>
          <p:spPr>
            <a:xfrm>
              <a:off x="27309368" y="5775846"/>
              <a:ext cx="9314824" cy="3416320"/>
            </a:xfrm>
            <a:prstGeom prst="rect">
              <a:avLst/>
            </a:prstGeom>
          </p:spPr>
          <p:txBody>
            <a:bodyPr wrap="square">
              <a:spAutoFit/>
            </a:bodyPr>
            <a:lstStyle/>
            <a:p>
              <a:pPr marL="342900" indent="-342900">
                <a:buFont typeface="Arial" panose="020B0604020202020204" pitchFamily="34" charset="0"/>
                <a:buChar char="•"/>
              </a:pPr>
              <a:r>
                <a:rPr lang="en-US" sz="2400" dirty="0"/>
                <a:t>No true conclusions can be drawn from this research yet</a:t>
              </a:r>
            </a:p>
            <a:p>
              <a:pPr marL="342900" indent="-342900">
                <a:buFont typeface="Arial" panose="020B0604020202020204" pitchFamily="34" charset="0"/>
                <a:buChar char="•"/>
              </a:pPr>
              <a:r>
                <a:rPr lang="en-US" sz="2400" dirty="0"/>
                <a:t>Mice with PIF1 removed and wild type (without PIF1 removed) mice have been successfully bred BUT they need to grow for about 6 months in order for any conclusions to be drawn about the effect of PIF1 removal on phenotype</a:t>
              </a:r>
            </a:p>
            <a:p>
              <a:pPr marL="342900" indent="-342900">
                <a:buFont typeface="Arial" panose="020B0604020202020204" pitchFamily="34" charset="0"/>
                <a:buChar char="•"/>
              </a:pPr>
              <a:r>
                <a:rPr lang="en-US" sz="2400" dirty="0"/>
                <a:t>Future: Data will be continue to be collected on the mice for 6 months. Afterwards, conclusions can be drawn on PIF1’s impact on exercise tolerance and/or metabolic illness through regulation of mtDNA stability. </a:t>
              </a:r>
            </a:p>
          </p:txBody>
        </p:sp>
        <p:sp>
          <p:nvSpPr>
            <p:cNvPr id="100" name="Rectangle 99"/>
            <p:cNvSpPr/>
            <p:nvPr/>
          </p:nvSpPr>
          <p:spPr>
            <a:xfrm>
              <a:off x="27368891" y="4893656"/>
              <a:ext cx="9309634" cy="784830"/>
            </a:xfrm>
            <a:prstGeom prst="rect">
              <a:avLst/>
            </a:prstGeom>
            <a:solidFill>
              <a:srgbClr val="002060"/>
            </a:solidFill>
          </p:spPr>
          <p:txBody>
            <a:bodyPr wrap="square">
              <a:spAutoFit/>
            </a:bodyPr>
            <a:lstStyle/>
            <a:p>
              <a:pPr algn="ctr">
                <a:spcBef>
                  <a:spcPts val="0"/>
                </a:spcBef>
                <a:spcAft>
                  <a:spcPts val="0"/>
                </a:spcAft>
              </a:pPr>
              <a:r>
                <a:rPr lang="en-US" sz="4500" dirty="0">
                  <a:solidFill>
                    <a:schemeClr val="bg2">
                      <a:lumMod val="20000"/>
                      <a:lumOff val="80000"/>
                    </a:schemeClr>
                  </a:solidFill>
                  <a:latin typeface="Arial" panose="020B0604020202020204" pitchFamily="34" charset="0"/>
                </a:rPr>
                <a:t>Conclusion</a:t>
              </a:r>
              <a:endParaRPr lang="en-US" sz="4500" dirty="0">
                <a:solidFill>
                  <a:schemeClr val="bg2">
                    <a:lumMod val="20000"/>
                    <a:lumOff val="80000"/>
                  </a:schemeClr>
                </a:solidFill>
                <a:effectLst/>
              </a:endParaRPr>
            </a:p>
          </p:txBody>
        </p:sp>
      </p:grpSp>
      <p:sp>
        <p:nvSpPr>
          <p:cNvPr id="101" name="Line 1654"/>
          <p:cNvSpPr>
            <a:spLocks noChangeShapeType="1"/>
          </p:cNvSpPr>
          <p:nvPr/>
        </p:nvSpPr>
        <p:spPr bwMode="auto">
          <a:xfrm>
            <a:off x="26136601" y="6141226"/>
            <a:ext cx="0" cy="16464220"/>
          </a:xfrm>
          <a:prstGeom prst="line">
            <a:avLst/>
          </a:prstGeom>
          <a:noFill/>
          <a:ln w="9525">
            <a:solidFill>
              <a:schemeClr val="bg2"/>
            </a:solidFill>
            <a:round/>
            <a:headEnd/>
            <a:tailEnd/>
          </a:ln>
        </p:spPr>
        <p:txBody>
          <a:bodyPr vert="eaVert" wrap="none" lIns="71113" tIns="35556" rIns="71113" bIns="35556" anchor="ctr"/>
          <a:lstStyle/>
          <a:p>
            <a:endParaRPr lang="en-US" dirty="0"/>
          </a:p>
        </p:txBody>
      </p:sp>
      <p:grpSp>
        <p:nvGrpSpPr>
          <p:cNvPr id="2071" name="Group 2070"/>
          <p:cNvGrpSpPr/>
          <p:nvPr/>
        </p:nvGrpSpPr>
        <p:grpSpPr>
          <a:xfrm>
            <a:off x="27005452" y="21587523"/>
            <a:ext cx="9962434" cy="2554943"/>
            <a:chOff x="28325729" y="13617125"/>
            <a:chExt cx="8630417" cy="2461075"/>
          </a:xfrm>
        </p:grpSpPr>
        <p:sp>
          <p:nvSpPr>
            <p:cNvPr id="105" name="TextBox 104"/>
            <p:cNvSpPr txBox="1"/>
            <p:nvPr/>
          </p:nvSpPr>
          <p:spPr>
            <a:xfrm>
              <a:off x="28325729" y="13617125"/>
              <a:ext cx="8630417" cy="2461075"/>
            </a:xfrm>
            <a:prstGeom prst="rect">
              <a:avLst/>
            </a:prstGeom>
            <a:solidFill>
              <a:schemeClr val="bg1"/>
            </a:solidFill>
          </p:spPr>
          <p:txBody>
            <a:bodyPr wrap="square" rtlCol="0">
              <a:noAutofit/>
            </a:bodyPr>
            <a:lstStyle/>
            <a:p>
              <a:endParaRPr lang="en-US" dirty="0"/>
            </a:p>
          </p:txBody>
        </p:sp>
        <p:sp>
          <p:nvSpPr>
            <p:cNvPr id="106" name="Rectangle 105"/>
            <p:cNvSpPr/>
            <p:nvPr/>
          </p:nvSpPr>
          <p:spPr>
            <a:xfrm>
              <a:off x="28757517" y="14714231"/>
              <a:ext cx="7848600" cy="1156229"/>
            </a:xfrm>
            <a:prstGeom prst="rect">
              <a:avLst/>
            </a:prstGeom>
          </p:spPr>
          <p:txBody>
            <a:bodyPr wrap="square">
              <a:spAutoFit/>
            </a:bodyPr>
            <a:lstStyle/>
            <a:p>
              <a:pPr indent="457200">
                <a:spcBef>
                  <a:spcPts val="0"/>
                </a:spcBef>
                <a:spcAft>
                  <a:spcPts val="0"/>
                </a:spcAft>
              </a:pPr>
              <a:r>
                <a:rPr lang="en-US" sz="1800" dirty="0"/>
                <a:t>We would like to thank our mentors in the Kaufman lab, Frances Belmonte, Ph.D., and James Martin, for guiding us and helping us learn about lab protocols and the research as a whole. This is primarily Frances’ project; we simply helped her in her research.</a:t>
              </a:r>
              <a:endParaRPr lang="en-US" sz="1800" dirty="0">
                <a:effectLst/>
              </a:endParaRPr>
            </a:p>
          </p:txBody>
        </p:sp>
        <p:sp>
          <p:nvSpPr>
            <p:cNvPr id="107" name="Rectangle 106"/>
            <p:cNvSpPr/>
            <p:nvPr/>
          </p:nvSpPr>
          <p:spPr>
            <a:xfrm>
              <a:off x="28608422" y="13837822"/>
              <a:ext cx="7999138" cy="784830"/>
            </a:xfrm>
            <a:prstGeom prst="rect">
              <a:avLst/>
            </a:prstGeom>
            <a:solidFill>
              <a:srgbClr val="002060"/>
            </a:solidFill>
          </p:spPr>
          <p:txBody>
            <a:bodyPr wrap="square">
              <a:spAutoFit/>
            </a:bodyPr>
            <a:lstStyle/>
            <a:p>
              <a:pPr algn="ctr">
                <a:spcBef>
                  <a:spcPts val="0"/>
                </a:spcBef>
                <a:spcAft>
                  <a:spcPts val="0"/>
                </a:spcAft>
              </a:pPr>
              <a:r>
                <a:rPr lang="en-US" sz="4500" dirty="0">
                  <a:solidFill>
                    <a:schemeClr val="bg2">
                      <a:lumMod val="20000"/>
                      <a:lumOff val="80000"/>
                    </a:schemeClr>
                  </a:solidFill>
                  <a:latin typeface="Arial" panose="020B0604020202020204" pitchFamily="34" charset="0"/>
                </a:rPr>
                <a:t>Acknowledgements</a:t>
              </a:r>
              <a:endParaRPr lang="en-US" sz="4500" dirty="0">
                <a:solidFill>
                  <a:schemeClr val="bg2">
                    <a:lumMod val="20000"/>
                    <a:lumOff val="80000"/>
                  </a:schemeClr>
                </a:solidFill>
                <a:effectLst/>
              </a:endParaRPr>
            </a:p>
          </p:txBody>
        </p:sp>
      </p:grpSp>
      <p:grpSp>
        <p:nvGrpSpPr>
          <p:cNvPr id="2073" name="Group 2072"/>
          <p:cNvGrpSpPr/>
          <p:nvPr/>
        </p:nvGrpSpPr>
        <p:grpSpPr>
          <a:xfrm>
            <a:off x="26987604" y="17526001"/>
            <a:ext cx="9962433" cy="3657600"/>
            <a:chOff x="28344928" y="10821562"/>
            <a:chExt cx="8630417" cy="3657600"/>
          </a:xfrm>
        </p:grpSpPr>
        <p:sp>
          <p:nvSpPr>
            <p:cNvPr id="102" name="TextBox 101"/>
            <p:cNvSpPr txBox="1"/>
            <p:nvPr/>
          </p:nvSpPr>
          <p:spPr>
            <a:xfrm>
              <a:off x="28344928" y="10821562"/>
              <a:ext cx="8630417" cy="3657600"/>
            </a:xfrm>
            <a:prstGeom prst="rect">
              <a:avLst/>
            </a:prstGeom>
            <a:solidFill>
              <a:schemeClr val="bg1"/>
            </a:solidFill>
          </p:spPr>
          <p:txBody>
            <a:bodyPr wrap="square" rtlCol="0">
              <a:noAutofit/>
            </a:bodyPr>
            <a:lstStyle/>
            <a:p>
              <a:endParaRPr lang="en-US" dirty="0"/>
            </a:p>
          </p:txBody>
        </p:sp>
        <p:sp>
          <p:nvSpPr>
            <p:cNvPr id="104" name="Rectangle 103"/>
            <p:cNvSpPr/>
            <p:nvPr/>
          </p:nvSpPr>
          <p:spPr>
            <a:xfrm>
              <a:off x="28647862" y="11050161"/>
              <a:ext cx="7999138" cy="784830"/>
            </a:xfrm>
            <a:prstGeom prst="rect">
              <a:avLst/>
            </a:prstGeom>
            <a:solidFill>
              <a:srgbClr val="002060"/>
            </a:solidFill>
          </p:spPr>
          <p:txBody>
            <a:bodyPr wrap="square">
              <a:spAutoFit/>
            </a:bodyPr>
            <a:lstStyle/>
            <a:p>
              <a:pPr algn="ctr">
                <a:spcBef>
                  <a:spcPts val="0"/>
                </a:spcBef>
                <a:spcAft>
                  <a:spcPts val="0"/>
                </a:spcAft>
              </a:pPr>
              <a:r>
                <a:rPr lang="en-US" sz="4500" dirty="0">
                  <a:solidFill>
                    <a:schemeClr val="bg2">
                      <a:lumMod val="20000"/>
                      <a:lumOff val="80000"/>
                    </a:schemeClr>
                  </a:solidFill>
                  <a:latin typeface="Arial" panose="020B0604020202020204" pitchFamily="34" charset="0"/>
                </a:rPr>
                <a:t>References</a:t>
              </a:r>
              <a:endParaRPr lang="en-US" sz="4500" dirty="0">
                <a:solidFill>
                  <a:schemeClr val="bg2">
                    <a:lumMod val="20000"/>
                    <a:lumOff val="80000"/>
                  </a:schemeClr>
                </a:solidFill>
                <a:effectLst/>
              </a:endParaRPr>
            </a:p>
          </p:txBody>
        </p:sp>
        <p:sp>
          <p:nvSpPr>
            <p:cNvPr id="2072" name="TextBox 2071"/>
            <p:cNvSpPr txBox="1"/>
            <p:nvPr/>
          </p:nvSpPr>
          <p:spPr>
            <a:xfrm>
              <a:off x="28644707" y="11997102"/>
              <a:ext cx="7957278" cy="2482059"/>
            </a:xfrm>
            <a:prstGeom prst="rect">
              <a:avLst/>
            </a:prstGeom>
            <a:noFill/>
          </p:spPr>
          <p:txBody>
            <a:bodyPr wrap="square" rtlCol="0">
              <a:noAutofit/>
            </a:bodyPr>
            <a:lstStyle/>
            <a:p>
              <a:r>
                <a:rPr lang="en-US" sz="1800" dirty="0"/>
                <a:t>Adult obesity facts. (2015, September 21). Retrieved from http://www.cdc.gov/obesity/</a:t>
              </a:r>
            </a:p>
            <a:p>
              <a:r>
                <a:rPr lang="en-US" sz="1800" dirty="0"/>
                <a:t>	data/adult.html</a:t>
              </a:r>
            </a:p>
            <a:p>
              <a:r>
                <a:rPr lang="en-US" sz="1800" dirty="0"/>
                <a:t>Diabetes complications. (2014, July 31). Retrieved from http://www.mayoclinic.org/ 	diseases-conditions/diabetes/basics/complications/con-20033091</a:t>
              </a:r>
            </a:p>
            <a:p>
              <a:r>
                <a:rPr lang="en-US" sz="1800" dirty="0"/>
                <a:t>Paeschke, K., et al. (2011). "DNA replication through G-</a:t>
              </a:r>
              <a:r>
                <a:rPr lang="en-US" sz="1800" dirty="0" err="1"/>
                <a:t>quadruplex</a:t>
              </a:r>
              <a:r>
                <a:rPr lang="en-US" sz="1800" dirty="0"/>
                <a:t> motifs is promoted 	by the Saccharomyces cerevisiae Pif1 DNA helicase." </a:t>
              </a:r>
              <a:r>
                <a:rPr lang="en-US" sz="1800" u="sng" dirty="0"/>
                <a:t>Cell</a:t>
              </a:r>
              <a:r>
                <a:rPr lang="en-US" sz="1800" dirty="0"/>
                <a:t> </a:t>
              </a:r>
              <a:r>
                <a:rPr lang="en-US" sz="1800" b="1" dirty="0"/>
                <a:t>145</a:t>
              </a:r>
              <a:r>
                <a:rPr lang="en-US" sz="1800" dirty="0"/>
                <a:t>(5): 678-691.</a:t>
              </a:r>
            </a:p>
            <a:p>
              <a:r>
                <a:rPr lang="en-US" sz="1800" dirty="0"/>
                <a:t>Statistics about diabetes. (2016, April 1). Retrieved from http://www.diabetes.org/ 	diabetes-basics/statistics/</a:t>
              </a:r>
            </a:p>
            <a:p>
              <a:r>
                <a:rPr lang="en-US" sz="1800" dirty="0"/>
                <a:t>	</a:t>
              </a:r>
            </a:p>
            <a:p>
              <a:endParaRPr lang="en-US" sz="1800" b="1" dirty="0"/>
            </a:p>
            <a:p>
              <a:endParaRPr lang="en-US" sz="1800" dirty="0"/>
            </a:p>
          </p:txBody>
        </p:sp>
      </p:grpSp>
      <p:grpSp>
        <p:nvGrpSpPr>
          <p:cNvPr id="112" name="Group 111"/>
          <p:cNvGrpSpPr/>
          <p:nvPr/>
        </p:nvGrpSpPr>
        <p:grpSpPr>
          <a:xfrm>
            <a:off x="26996100" y="4666587"/>
            <a:ext cx="9945443" cy="7271989"/>
            <a:chOff x="10115609" y="4909460"/>
            <a:chExt cx="8324791" cy="20438224"/>
          </a:xfrm>
        </p:grpSpPr>
        <p:sp>
          <p:nvSpPr>
            <p:cNvPr id="113" name="TextBox 112"/>
            <p:cNvSpPr txBox="1"/>
            <p:nvPr/>
          </p:nvSpPr>
          <p:spPr>
            <a:xfrm>
              <a:off x="10115609" y="4909460"/>
              <a:ext cx="8324791" cy="20438224"/>
            </a:xfrm>
            <a:prstGeom prst="rect">
              <a:avLst/>
            </a:prstGeom>
            <a:solidFill>
              <a:schemeClr val="bg1"/>
            </a:solidFill>
          </p:spPr>
          <p:txBody>
            <a:bodyPr wrap="square" rtlCol="0">
              <a:noAutofit/>
            </a:bodyPr>
            <a:lstStyle/>
            <a:p>
              <a:endParaRPr lang="en-US" dirty="0"/>
            </a:p>
          </p:txBody>
        </p:sp>
        <p:sp>
          <p:nvSpPr>
            <p:cNvPr id="114" name="TextBox 113"/>
            <p:cNvSpPr txBox="1"/>
            <p:nvPr/>
          </p:nvSpPr>
          <p:spPr>
            <a:xfrm>
              <a:off x="13515101" y="18184533"/>
              <a:ext cx="3124200" cy="323165"/>
            </a:xfrm>
            <a:prstGeom prst="rect">
              <a:avLst/>
            </a:prstGeom>
            <a:solidFill>
              <a:schemeClr val="bg1"/>
            </a:solidFill>
          </p:spPr>
          <p:txBody>
            <a:bodyPr wrap="square" rtlCol="0">
              <a:noAutofit/>
            </a:bodyPr>
            <a:lstStyle/>
            <a:p>
              <a:endParaRPr lang="en-US" dirty="0"/>
            </a:p>
          </p:txBody>
        </p:sp>
      </p:grpSp>
      <p:pic>
        <p:nvPicPr>
          <p:cNvPr id="239" name="Picture 4" descr="File:University of Pittsburgh Seal.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71887" y="1204409"/>
            <a:ext cx="1646113" cy="1646114"/>
          </a:xfrm>
          <a:prstGeom prst="rect">
            <a:avLst/>
          </a:prstGeom>
          <a:noFill/>
          <a:extLst>
            <a:ext uri="{909E8E84-426E-40dd-AFC4-6F175D3DCCD1}">
              <a14:hiddenFill xmlns="" xmlns:a14="http://schemas.microsoft.com/office/drawing/2010/main">
                <a:solidFill>
                  <a:srgbClr val="FFFFFF"/>
                </a:solidFill>
              </a14:hiddenFill>
            </a:ext>
          </a:extLst>
        </p:spPr>
      </p:pic>
      <p:sp>
        <p:nvSpPr>
          <p:cNvPr id="242" name="Rectangle 241"/>
          <p:cNvSpPr/>
          <p:nvPr/>
        </p:nvSpPr>
        <p:spPr>
          <a:xfrm>
            <a:off x="15823419" y="7127064"/>
            <a:ext cx="5843563" cy="553998"/>
          </a:xfrm>
          <a:prstGeom prst="rect">
            <a:avLst/>
          </a:prstGeom>
        </p:spPr>
        <p:txBody>
          <a:bodyPr wrap="square">
            <a:spAutoFit/>
          </a:bodyPr>
          <a:lstStyle/>
          <a:p>
            <a:pPr algn="ctr">
              <a:spcBef>
                <a:spcPts val="0"/>
              </a:spcBef>
              <a:spcAft>
                <a:spcPts val="0"/>
              </a:spcAft>
            </a:pPr>
            <a:r>
              <a:rPr lang="en-US" sz="3000" dirty="0">
                <a:solidFill>
                  <a:srgbClr val="000000"/>
                </a:solidFill>
                <a:latin typeface="Arial" panose="020B0604020202020204" pitchFamily="34" charset="0"/>
              </a:rPr>
              <a:t>Figure 2. Methods Flow Diagram</a:t>
            </a:r>
            <a:endParaRPr lang="en-US" sz="3000" dirty="0">
              <a:effectLst/>
            </a:endParaRPr>
          </a:p>
        </p:txBody>
      </p:sp>
      <p:pic>
        <p:nvPicPr>
          <p:cNvPr id="2" name="Picture 1"/>
          <p:cNvPicPr>
            <a:picLocks noChangeAspect="1"/>
          </p:cNvPicPr>
          <p:nvPr/>
        </p:nvPicPr>
        <p:blipFill rotWithShape="1">
          <a:blip r:embed="rId4"/>
          <a:srcRect r="1899"/>
          <a:stretch/>
        </p:blipFill>
        <p:spPr>
          <a:xfrm>
            <a:off x="12877801" y="7446015"/>
            <a:ext cx="11734800" cy="14626290"/>
          </a:xfrm>
          <a:prstGeom prst="rect">
            <a:avLst/>
          </a:prstGeom>
        </p:spPr>
      </p:pic>
      <p:pic>
        <p:nvPicPr>
          <p:cNvPr id="1026" name="Picture 2" descr="https://lh6.googleusercontent.com/fIv2fq1DKPj14uiwDWo_awP4PsR_IkzgZlxt0hFxQMe74hj6S-4-BCTs1VY6dqWUQYi8QKlVDnwNaXDLdn2CSFQdXFSvywqJZ3e2H-Choafk1e6uaLDyi38XJTTgZtMwDODSn2N3i4s"/>
          <p:cNvPicPr>
            <a:picLocks noChangeAspect="1" noChangeArrowheads="1"/>
          </p:cNvPicPr>
          <p:nvPr/>
        </p:nvPicPr>
        <p:blipFill rotWithShape="1">
          <a:blip r:embed="rId5">
            <a:extLst>
              <a:ext uri="{28A0092B-C50C-407E-A947-70E740481C1C}">
                <a14:useLocalDpi xmlns:a14="http://schemas.microsoft.com/office/drawing/2010/main" val="0"/>
              </a:ext>
            </a:extLst>
          </a:blip>
          <a:srcRect l="1143" t="1953" r="22575" b="1441"/>
          <a:stretch/>
        </p:blipFill>
        <p:spPr bwMode="auto">
          <a:xfrm>
            <a:off x="2260077" y="17122080"/>
            <a:ext cx="7265509" cy="5107053"/>
          </a:xfrm>
          <a:prstGeom prst="rect">
            <a:avLst/>
          </a:prstGeom>
          <a:noFill/>
          <a:extLst>
            <a:ext uri="{909E8E84-426E-40DD-AFC4-6F175D3DCCD1}">
              <a14:hiddenFill xmlns:a14="http://schemas.microsoft.com/office/drawing/2010/main">
                <a:solidFill>
                  <a:srgbClr val="FFFFFF"/>
                </a:solidFill>
              </a14:hiddenFill>
            </a:ext>
          </a:extLst>
        </p:spPr>
      </p:pic>
      <p:sp>
        <p:nvSpPr>
          <p:cNvPr id="288" name="Rectangle 287"/>
          <p:cNvSpPr/>
          <p:nvPr/>
        </p:nvSpPr>
        <p:spPr>
          <a:xfrm>
            <a:off x="2565981" y="16508203"/>
            <a:ext cx="6653702" cy="553998"/>
          </a:xfrm>
          <a:prstGeom prst="rect">
            <a:avLst/>
          </a:prstGeom>
        </p:spPr>
        <p:txBody>
          <a:bodyPr wrap="square">
            <a:spAutoFit/>
          </a:bodyPr>
          <a:lstStyle/>
          <a:p>
            <a:pPr algn="ctr">
              <a:spcBef>
                <a:spcPts val="0"/>
              </a:spcBef>
              <a:spcAft>
                <a:spcPts val="0"/>
              </a:spcAft>
            </a:pPr>
            <a:r>
              <a:rPr lang="en-US" sz="3000" dirty="0">
                <a:solidFill>
                  <a:srgbClr val="000000"/>
                </a:solidFill>
                <a:latin typeface="Arial" panose="020B0604020202020204" pitchFamily="34" charset="0"/>
              </a:rPr>
              <a:t>Figure 1. PIF1 Function Diagram</a:t>
            </a:r>
            <a:endParaRPr lang="en-US" sz="3000" dirty="0">
              <a:effectLst/>
            </a:endParaRPr>
          </a:p>
        </p:txBody>
      </p:sp>
      <p:sp>
        <p:nvSpPr>
          <p:cNvPr id="5" name="Rectangle 4"/>
          <p:cNvSpPr/>
          <p:nvPr/>
        </p:nvSpPr>
        <p:spPr>
          <a:xfrm>
            <a:off x="1780987" y="22408449"/>
            <a:ext cx="8223688" cy="1118760"/>
          </a:xfrm>
          <a:prstGeom prst="rect">
            <a:avLst/>
          </a:prstGeom>
        </p:spPr>
        <p:txBody>
          <a:bodyPr wrap="square">
            <a:noAutofit/>
          </a:bodyPr>
          <a:lstStyle/>
          <a:p>
            <a:pPr>
              <a:spcBef>
                <a:spcPts val="0"/>
              </a:spcBef>
              <a:spcAft>
                <a:spcPts val="0"/>
              </a:spcAft>
            </a:pPr>
            <a:r>
              <a:rPr lang="en-US" sz="1800" dirty="0">
                <a:solidFill>
                  <a:srgbClr val="000000"/>
                </a:solidFill>
                <a:latin typeface="Arial" panose="020B0604020202020204" pitchFamily="34" charset="0"/>
              </a:rPr>
              <a:t>This figure shows PIF1’s function in unwinding G-quadruplexes to maintain DNA stability. This ensures that DNA is properly replicated and eventually used to make PIF1 helicase (Paeschke et al., 2011).</a:t>
            </a:r>
            <a:endParaRPr lang="en-US" sz="1800" dirty="0"/>
          </a:p>
          <a:p>
            <a:br>
              <a:rPr lang="en-US" sz="2400" dirty="0"/>
            </a:br>
            <a:endParaRPr lang="en-US" sz="2400" dirty="0"/>
          </a:p>
        </p:txBody>
      </p:sp>
      <p:sp>
        <p:nvSpPr>
          <p:cNvPr id="45" name="Rectangle 44"/>
          <p:cNvSpPr/>
          <p:nvPr/>
        </p:nvSpPr>
        <p:spPr>
          <a:xfrm>
            <a:off x="27355800" y="4876800"/>
            <a:ext cx="9268805" cy="784830"/>
          </a:xfrm>
          <a:prstGeom prst="rect">
            <a:avLst/>
          </a:prstGeom>
          <a:solidFill>
            <a:srgbClr val="002060"/>
          </a:solidFill>
        </p:spPr>
        <p:txBody>
          <a:bodyPr wrap="square">
            <a:spAutoFit/>
          </a:bodyPr>
          <a:lstStyle/>
          <a:p>
            <a:pPr algn="ctr">
              <a:spcBef>
                <a:spcPts val="0"/>
              </a:spcBef>
              <a:spcAft>
                <a:spcPts val="0"/>
              </a:spcAft>
            </a:pPr>
            <a:r>
              <a:rPr lang="en-US" sz="4500" dirty="0">
                <a:solidFill>
                  <a:schemeClr val="bg2">
                    <a:lumMod val="20000"/>
                    <a:lumOff val="80000"/>
                  </a:schemeClr>
                </a:solidFill>
                <a:latin typeface="Arial" panose="020B0604020202020204" pitchFamily="34" charset="0"/>
              </a:rPr>
              <a:t>Results</a:t>
            </a:r>
            <a:endParaRPr lang="en-US" sz="4500" dirty="0">
              <a:solidFill>
                <a:schemeClr val="bg2">
                  <a:lumMod val="20000"/>
                  <a:lumOff val="80000"/>
                </a:schemeClr>
              </a:solidFill>
              <a:effectLst/>
            </a:endParaRPr>
          </a:p>
        </p:txBody>
      </p:sp>
      <p:pic>
        <p:nvPicPr>
          <p:cNvPr id="8" name="Picture 2" descr="https://lh3.googleusercontent.com/y2BSRWSf4P1UjUEFnn-EfY_DB0HxdVNiXHIy7-YrUV79xDNUzIKSniqIa_Uq7u9ZxK8E8s0R7to77WkUlTffq-7JQrLyZBkpKIPD0C3ByVawZ7ehU7LPGumzjzRxHvIAgCyguhUD4XU"/>
          <p:cNvPicPr>
            <a:picLocks noChangeAspect="1" noChangeArrowheads="1"/>
          </p:cNvPicPr>
          <p:nvPr/>
        </p:nvPicPr>
        <p:blipFill rotWithShape="1">
          <a:blip r:embed="rId6">
            <a:extLst>
              <a:ext uri="{28A0092B-C50C-407E-A947-70E740481C1C}">
                <a14:useLocalDpi xmlns:a14="http://schemas.microsoft.com/office/drawing/2010/main" val="0"/>
              </a:ext>
            </a:extLst>
          </a:blip>
          <a:srcRect l="8752" t="23434" r="57766" b="46521"/>
          <a:stretch/>
        </p:blipFill>
        <p:spPr bwMode="auto">
          <a:xfrm>
            <a:off x="29243468" y="6258444"/>
            <a:ext cx="5486400" cy="3448992"/>
          </a:xfrm>
          <a:prstGeom prst="rect">
            <a:avLst/>
          </a:prstGeom>
          <a:noFill/>
          <a:extLst>
            <a:ext uri="{909E8E84-426E-40DD-AFC4-6F175D3DCCD1}">
              <a14:hiddenFill xmlns:a14="http://schemas.microsoft.com/office/drawing/2010/main">
                <a:solidFill>
                  <a:srgbClr val="FFFFFF"/>
                </a:solidFill>
              </a14:hiddenFill>
            </a:ext>
          </a:extLst>
        </p:spPr>
      </p:pic>
      <p:sp>
        <p:nvSpPr>
          <p:cNvPr id="47" name="Rectangle 46"/>
          <p:cNvSpPr/>
          <p:nvPr/>
        </p:nvSpPr>
        <p:spPr>
          <a:xfrm>
            <a:off x="28108755" y="5704446"/>
            <a:ext cx="7755826" cy="553998"/>
          </a:xfrm>
          <a:prstGeom prst="rect">
            <a:avLst/>
          </a:prstGeom>
        </p:spPr>
        <p:txBody>
          <a:bodyPr wrap="square">
            <a:spAutoFit/>
          </a:bodyPr>
          <a:lstStyle/>
          <a:p>
            <a:pPr algn="ctr">
              <a:spcBef>
                <a:spcPts val="0"/>
              </a:spcBef>
              <a:spcAft>
                <a:spcPts val="0"/>
              </a:spcAft>
            </a:pPr>
            <a:r>
              <a:rPr lang="en-US" sz="3000" dirty="0">
                <a:solidFill>
                  <a:srgbClr val="000000"/>
                </a:solidFill>
                <a:latin typeface="Arial" panose="020B0604020202020204" pitchFamily="34" charset="0"/>
              </a:rPr>
              <a:t>Figure 3. Genotyping Agarose Gel Example</a:t>
            </a:r>
            <a:endParaRPr lang="en-US" sz="3000" dirty="0">
              <a:effectLst/>
            </a:endParaRPr>
          </a:p>
        </p:txBody>
      </p:sp>
      <p:sp>
        <p:nvSpPr>
          <p:cNvPr id="10" name="Rectangle 9"/>
          <p:cNvSpPr/>
          <p:nvPr/>
        </p:nvSpPr>
        <p:spPr>
          <a:xfrm>
            <a:off x="27884223" y="9827568"/>
            <a:ext cx="8691777" cy="2031325"/>
          </a:xfrm>
          <a:prstGeom prst="rect">
            <a:avLst/>
          </a:prstGeom>
        </p:spPr>
        <p:txBody>
          <a:bodyPr wrap="square">
            <a:spAutoFit/>
          </a:bodyPr>
          <a:lstStyle/>
          <a:p>
            <a:pPr>
              <a:spcBef>
                <a:spcPts val="0"/>
              </a:spcBef>
              <a:spcAft>
                <a:spcPts val="0"/>
              </a:spcAft>
            </a:pPr>
            <a:r>
              <a:rPr lang="en-US" sz="1800" dirty="0">
                <a:solidFill>
                  <a:srgbClr val="000000"/>
                </a:solidFill>
                <a:latin typeface="Arial" panose="020B0604020202020204" pitchFamily="34" charset="0"/>
              </a:rPr>
              <a:t>This figure shows an example of an agarose gel used to genotype mice. Gel electrophoresis was performed on DNA isolated from mouse tails, and the bands from these samples were compared to a negative control marked NTC, 842, a positive PIF1 knockout control, and 844, a heterozygous PIF1 knockout control. Mouse genotype was determined by matching DNA bands to these controls, and wild type mice did not match 842 or 844. Mouse 22 and 38 in this example are heterozygous, 39 is a PIF1 knockout, and 29 is a wild type.</a:t>
            </a:r>
            <a:endParaRPr lang="en-US" sz="1800" dirty="0">
              <a:effectLst/>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0000"/>
        </a:solidFill>
        <a:ln w="9525" cap="flat" cmpd="sng" algn="ctr">
          <a:solidFill>
            <a:schemeClr val="tx1"/>
          </a:solidFill>
          <a:prstDash val="solid"/>
          <a:round/>
          <a:headEnd type="none" w="med" len="med"/>
          <a:tailEnd type="none" w="med" len="med"/>
        </a:ln>
        <a:effectLst/>
      </a:spPr>
      <a:bodyPr vert="eaVert" wrap="none" lIns="91440" tIns="45720" rIns="91440" bIns="45720" numCol="1" anchor="ctr" anchorCtr="0" compatLnSpc="1">
        <a:prstTxWarp prst="textNoShape">
          <a:avLst/>
        </a:prstTxWarp>
      </a:bodyPr>
      <a:lstStyle>
        <a:defPPr marL="0" marR="0" indent="0" algn="ctr" defTabSz="979488"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0000"/>
        </a:solidFill>
        <a:ln w="9525" cap="flat" cmpd="sng" algn="ctr">
          <a:solidFill>
            <a:schemeClr val="tx1"/>
          </a:solidFill>
          <a:prstDash val="solid"/>
          <a:round/>
          <a:headEnd type="none" w="med" len="med"/>
          <a:tailEnd type="none" w="med" len="med"/>
        </a:ln>
        <a:effectLst/>
      </a:spPr>
      <a:bodyPr vert="eaVert" wrap="none" lIns="91440" tIns="45720" rIns="91440" bIns="45720" numCol="1" anchor="ctr" anchorCtr="0" compatLnSpc="1">
        <a:prstTxWarp prst="textNoShape">
          <a:avLst/>
        </a:prstTxWarp>
      </a:bodyPr>
      <a:lstStyle>
        <a:defPPr marL="0" marR="0" indent="0" algn="ctr" defTabSz="979488"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13954</TotalTime>
  <Words>548</Words>
  <Application>Microsoft Office PowerPoint</Application>
  <PresentationFormat>Custom</PresentationFormat>
  <Paragraphs>36</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Company>lvc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LVC</dc:creator>
  <cp:lastModifiedBy>Amal Saeed</cp:lastModifiedBy>
  <cp:revision>347</cp:revision>
  <dcterms:created xsi:type="dcterms:W3CDTF">2014-04-08T13:15:01Z</dcterms:created>
  <dcterms:modified xsi:type="dcterms:W3CDTF">2019-04-15T08:55:42Z</dcterms:modified>
</cp:coreProperties>
</file>